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5" r:id="rId4"/>
    <p:sldMasterId id="2147483656" r:id="rId5"/>
    <p:sldMasterId id="2147483657" r:id="rId6"/>
    <p:sldMasterId id="2147483658" r:id="rId7"/>
  </p:sldMasterIdLst>
  <p:sldIdLst>
    <p:sldId id="256" r:id="rId8"/>
    <p:sldId id="257" r:id="rId9"/>
    <p:sldId id="258" r:id="rId10"/>
    <p:sldId id="259" r:id="rId11"/>
    <p:sldId id="260" r:id="rId12"/>
    <p:sldId id="261" r:id="rId13"/>
    <p:sldId id="262" r:id="rId14"/>
    <p:sldId id="263" r:id="rId15"/>
    <p:sldId id="264" r:id="rId16"/>
  </p:sldIdLst>
  <p:sldSz cx="12192000" cy="6858000"/>
  <p:notesSz cx="7559675" cy="10691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PlaceHolder 1"/>
          <p:cNvSpPr>
            <a:spLocks noGrp="1"/>
          </p:cNvSpPr>
          <p:nvPr>
            <p:ph type="title"/>
          </p:nvPr>
        </p:nvSpPr>
        <p:spPr>
          <a:xfrm>
            <a:off x="2311200" y="1170360"/>
            <a:ext cx="7659720" cy="1508040"/>
          </a:xfrm>
          <a:prstGeom prst="rect">
            <a:avLst/>
          </a:prstGeom>
          <a:noFill/>
          <a:ln w="0">
            <a:noFill/>
          </a:ln>
        </p:spPr>
        <p:txBody>
          <a:bodyPr lIns="0" tIns="0" rIns="0" bIns="0" anchor="ctr">
            <a:noAutofit/>
          </a:bodyPr>
          <a:lstStyle/>
          <a:p>
            <a:pPr indent="0">
              <a:buNone/>
            </a:pPr>
            <a:endParaRPr lang="fi-FI" sz="1800" b="0" u="none" strike="noStrike">
              <a:solidFill>
                <a:schemeClr val="dk1"/>
              </a:solidFill>
              <a:uFillTx/>
              <a:latin typeface="Calibri"/>
            </a:endParaRPr>
          </a:p>
        </p:txBody>
      </p:sp>
      <p:sp>
        <p:nvSpPr>
          <p:cNvPr id="5" name="PlaceHolder 2"/>
          <p:cNvSpPr>
            <a:spLocks noGrp="1"/>
          </p:cNvSpPr>
          <p:nvPr>
            <p:ph type="subTitle"/>
          </p:nvPr>
        </p:nvSpPr>
        <p:spPr>
          <a:xfrm>
            <a:off x="2311200" y="2764800"/>
            <a:ext cx="7659720" cy="2274840"/>
          </a:xfrm>
          <a:prstGeom prst="rect">
            <a:avLst/>
          </a:prstGeom>
          <a:noFill/>
          <a:ln w="0">
            <a:noFill/>
          </a:ln>
        </p:spPr>
        <p:txBody>
          <a:bodyPr lIns="0" tIns="0" rIns="0" bIns="0" anchor="ctr">
            <a:noAutofit/>
          </a:bodyPr>
          <a:lstStyle/>
          <a:p>
            <a:pPr indent="0" algn="ctr">
              <a:buNone/>
            </a:pPr>
            <a:endParaRPr lang="fi-FI" sz="3200" b="0" u="none" strike="noStrike">
              <a:solidFill>
                <a:srgbClr val="FFFFFF"/>
              </a:solidFill>
              <a:uFillTx/>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ain otsikko">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7358A90-F5E9-4CCA-9A7D-28AD6F428520}"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Otsikko ja tekstikenttä">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CFA9F124-EF14-43D4-83E1-AD274C41A9B6}"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 ja tekstikenttä">
    <p:spTree>
      <p:nvGrpSpPr>
        <p:cNvPr id="1" name=""/>
        <p:cNvGrpSpPr/>
        <p:nvPr/>
      </p:nvGrpSpPr>
      <p:grpSpPr>
        <a:xfrm>
          <a:off x="0" y="0"/>
          <a:ext cx="0" cy="0"/>
          <a:chOff x="0" y="0"/>
          <a:chExt cx="0" cy="0"/>
        </a:xfrm>
      </p:grpSpPr>
      <p:sp>
        <p:nvSpPr>
          <p:cNvPr id="19" name="PlaceHolder 1"/>
          <p:cNvSpPr>
            <a:spLocks noGrp="1"/>
          </p:cNvSpPr>
          <p:nvPr>
            <p:ph type="title"/>
          </p:nvPr>
        </p:nvSpPr>
        <p:spPr>
          <a:xfrm>
            <a:off x="2311200" y="1170360"/>
            <a:ext cx="7659720" cy="1508040"/>
          </a:xfrm>
          <a:prstGeom prst="rect">
            <a:avLst/>
          </a:prstGeom>
          <a:noFill/>
          <a:ln w="0">
            <a:noFill/>
          </a:ln>
        </p:spPr>
        <p:txBody>
          <a:bodyPr lIns="0" tIns="0" rIns="0" bIns="0" anchor="ctr">
            <a:noAutofit/>
          </a:bodyPr>
          <a:lstStyle/>
          <a:p>
            <a:pPr indent="0">
              <a:buNone/>
            </a:pPr>
            <a:endParaRPr lang="fi-FI" sz="1800" b="0" u="none" strike="noStrike">
              <a:solidFill>
                <a:schemeClr val="dk1"/>
              </a:solidFill>
              <a:uFillTx/>
              <a:latin typeface="Calibri"/>
            </a:endParaRPr>
          </a:p>
        </p:txBody>
      </p:sp>
      <p:sp>
        <p:nvSpPr>
          <p:cNvPr id="20" name="PlaceHolder 2"/>
          <p:cNvSpPr>
            <a:spLocks noGrp="1"/>
          </p:cNvSpPr>
          <p:nvPr>
            <p:ph type="subTitle"/>
          </p:nvPr>
        </p:nvSpPr>
        <p:spPr>
          <a:xfrm>
            <a:off x="2311200" y="2764800"/>
            <a:ext cx="7659720" cy="2274840"/>
          </a:xfrm>
          <a:prstGeom prst="rect">
            <a:avLst/>
          </a:prstGeom>
          <a:noFill/>
          <a:ln w="0">
            <a:noFill/>
          </a:ln>
        </p:spPr>
        <p:txBody>
          <a:bodyPr lIns="0" tIns="0" rIns="0" bIns="0" anchor="ctr">
            <a:noAutofit/>
          </a:bodyPr>
          <a:lstStyle/>
          <a:p>
            <a:pPr indent="0" algn="ctr">
              <a:buNone/>
            </a:pPr>
            <a:endParaRPr lang="fi-FI" sz="3200" b="0" u="none" strike="noStrike">
              <a:solidFill>
                <a:srgbClr val="000000"/>
              </a:solidFill>
              <a:uFillTx/>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1C3BD3D-1BCD-463B-A8E9-7DE3E66D3ACA}"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4" name="Kuva 3"/>
          <p:cNvPicPr/>
          <p:nvPr/>
        </p:nvPicPr>
        <p:blipFill>
          <a:blip r:embed="rId3"/>
          <a:stretch/>
        </p:blipFill>
        <p:spPr>
          <a:xfrm>
            <a:off x="10454040" y="5898960"/>
            <a:ext cx="1296720" cy="518400"/>
          </a:xfrm>
          <a:prstGeom prst="rect">
            <a:avLst/>
          </a:prstGeom>
          <a:ln w="0">
            <a:noFill/>
          </a:ln>
        </p:spPr>
      </p:pic>
      <p:sp>
        <p:nvSpPr>
          <p:cNvPr id="5" name="PlaceHolder 1"/>
          <p:cNvSpPr>
            <a:spLocks noGrp="1"/>
          </p:cNvSpPr>
          <p:nvPr>
            <p:ph type="title"/>
          </p:nvPr>
        </p:nvSpPr>
        <p:spPr>
          <a:xfrm>
            <a:off x="1523880" y="970200"/>
            <a:ext cx="9143640" cy="2000880"/>
          </a:xfrm>
          <a:prstGeom prst="rect">
            <a:avLst/>
          </a:prstGeom>
          <a:noFill/>
          <a:ln w="0">
            <a:noFill/>
          </a:ln>
        </p:spPr>
        <p:txBody>
          <a:bodyPr lIns="91440" tIns="45720" rIns="91440" bIns="45720" anchor="b">
            <a:noAutofit/>
          </a:bodyPr>
          <a:lstStyle/>
          <a:p>
            <a:pPr indent="0" algn="ctr" defTabSz="914400">
              <a:lnSpc>
                <a:spcPct val="90000"/>
              </a:lnSpc>
              <a:buNone/>
            </a:pPr>
            <a:r>
              <a:rPr lang="fi-FI" sz="5400" b="1" u="none" strike="noStrike">
                <a:solidFill>
                  <a:srgbClr val="ECEEF1"/>
                </a:solidFill>
                <a:uFillTx/>
                <a:latin typeface="Verdana"/>
                <a:ea typeface="Verdana"/>
              </a:rPr>
              <a:t>Lisää otsikko napsauttamalla</a:t>
            </a:r>
            <a:endParaRPr lang="fi-FI" sz="5400" b="0" u="none" strike="noStrike">
              <a:solidFill>
                <a:schemeClr val="dk1"/>
              </a:solidFill>
              <a:uFillTx/>
              <a:latin typeface="Calibri"/>
            </a:endParaRPr>
          </a:p>
        </p:txBody>
      </p:sp>
      <p:pic>
        <p:nvPicPr>
          <p:cNvPr id="2" name="Kuva 3"/>
          <p:cNvPicPr/>
          <p:nvPr/>
        </p:nvPicPr>
        <p:blipFill>
          <a:blip r:embed="rId4"/>
          <a:stretch/>
        </p:blipFill>
        <p:spPr>
          <a:xfrm>
            <a:off x="4857120" y="4798440"/>
            <a:ext cx="2477160" cy="990720"/>
          </a:xfrm>
          <a:prstGeom prst="rect">
            <a:avLst/>
          </a:prstGeom>
          <a:ln w="0">
            <a:noFill/>
          </a:ln>
        </p:spPr>
      </p:pic>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FFFFFF"/>
              </a:buClr>
              <a:buSzPct val="45000"/>
              <a:buFont typeface="Wingdings" charset="2"/>
              <a:buChar char=""/>
            </a:pPr>
            <a:r>
              <a:rPr lang="fi-FI" sz="2800" b="0" u="none" strike="noStrike">
                <a:solidFill>
                  <a:schemeClr val="dk1"/>
                </a:solidFill>
                <a:uFillTx/>
                <a:latin typeface="Corbel"/>
              </a:rPr>
              <a:t>Click to edit the outline text format</a:t>
            </a:r>
          </a:p>
          <a:p>
            <a:pPr marL="864000" lvl="1" indent="-324000">
              <a:lnSpc>
                <a:spcPct val="90000"/>
              </a:lnSpc>
              <a:spcBef>
                <a:spcPts val="1134"/>
              </a:spcBef>
              <a:buClr>
                <a:srgbClr val="FFFFFF"/>
              </a:buClr>
              <a:buSzPct val="75000"/>
              <a:buFont typeface="Symbol" charset="2"/>
              <a:buChar char=""/>
            </a:pPr>
            <a:r>
              <a:rPr lang="fi-FI" sz="2000" b="0" u="none" strike="noStrike">
                <a:solidFill>
                  <a:schemeClr val="dk1"/>
                </a:solidFill>
                <a:uFillTx/>
                <a:latin typeface="Calibri"/>
              </a:rPr>
              <a:t>Toinen jäsennystaso</a:t>
            </a:r>
          </a:p>
          <a:p>
            <a:pPr marL="1296000" lvl="2" indent="-288000">
              <a:lnSpc>
                <a:spcPct val="90000"/>
              </a:lnSpc>
              <a:spcBef>
                <a:spcPts val="850"/>
              </a:spcBef>
              <a:buClr>
                <a:srgbClr val="FFFFFF"/>
              </a:buClr>
              <a:buSzPct val="45000"/>
              <a:buFont typeface="Wingdings" charset="2"/>
              <a:buChar char=""/>
            </a:pPr>
            <a:r>
              <a:rPr lang="fi-FI" sz="1800" b="0" u="none" strike="noStrike">
                <a:solidFill>
                  <a:schemeClr val="dk1"/>
                </a:solidFill>
                <a:uFillTx/>
                <a:latin typeface="Calibri"/>
              </a:rPr>
              <a:t>Kolmas jäsennystaso</a:t>
            </a:r>
          </a:p>
          <a:p>
            <a:pPr marL="1728000" lvl="3" indent="-216000">
              <a:lnSpc>
                <a:spcPct val="90000"/>
              </a:lnSpc>
              <a:spcBef>
                <a:spcPts val="567"/>
              </a:spcBef>
              <a:buClr>
                <a:srgbClr val="FFFFFF"/>
              </a:buClr>
              <a:buSzPct val="75000"/>
              <a:buFont typeface="Symbol" charset="2"/>
              <a:buChar char=""/>
            </a:pPr>
            <a:r>
              <a:rPr lang="fi-FI" sz="1800" b="0" u="none" strike="noStrike">
                <a:solidFill>
                  <a:schemeClr val="dk1"/>
                </a:solidFill>
                <a:uFillTx/>
                <a:latin typeface="Calibri"/>
              </a:rPr>
              <a:t>Neljäs jäsennystaso</a:t>
            </a:r>
          </a:p>
          <a:p>
            <a:pPr marL="2160000" lvl="4"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Viides jäsennystaso</a:t>
            </a:r>
          </a:p>
          <a:p>
            <a:pPr marL="2592000" lvl="5"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Kuudes jäsennystaso</a:t>
            </a:r>
          </a:p>
          <a:p>
            <a:pPr marL="3024000" lvl="6"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Seitsemäs jäsennystaso</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pic>
        <p:nvPicPr>
          <p:cNvPr id="6" name="Kuva 3"/>
          <p:cNvPicPr/>
          <p:nvPr/>
        </p:nvPicPr>
        <p:blipFill>
          <a:blip r:embed="rId4"/>
          <a:stretch/>
        </p:blipFill>
        <p:spPr>
          <a:xfrm>
            <a:off x="10454040" y="5898960"/>
            <a:ext cx="1296720" cy="518400"/>
          </a:xfrm>
          <a:prstGeom prst="rect">
            <a:avLst/>
          </a:prstGeom>
          <a:ln w="0">
            <a:noFill/>
          </a:ln>
        </p:spPr>
      </p:pic>
      <p:sp>
        <p:nvSpPr>
          <p:cNvPr id="7" name="PlaceHolder 1"/>
          <p:cNvSpPr>
            <a:spLocks noGrp="1"/>
          </p:cNvSpPr>
          <p:nvPr>
            <p:ph type="title"/>
          </p:nvPr>
        </p:nvSpPr>
        <p:spPr>
          <a:xfrm>
            <a:off x="1870920" y="2311920"/>
            <a:ext cx="8449560" cy="1712160"/>
          </a:xfrm>
          <a:prstGeom prst="rect">
            <a:avLst/>
          </a:prstGeom>
          <a:noFill/>
          <a:ln w="0">
            <a:noFill/>
          </a:ln>
        </p:spPr>
        <p:txBody>
          <a:bodyPr lIns="91440" tIns="45720" rIns="91440" bIns="45720" anchor="ctr">
            <a:noAutofit/>
          </a:bodyPr>
          <a:lstStyle/>
          <a:p>
            <a:pPr indent="0" algn="ctr" defTabSz="914400">
              <a:lnSpc>
                <a:spcPct val="90000"/>
              </a:lnSpc>
              <a:buNone/>
            </a:pPr>
            <a:r>
              <a:rPr lang="fi-FI" sz="5400" b="1" u="none" strike="noStrike">
                <a:solidFill>
                  <a:schemeClr val="lt1"/>
                </a:solidFill>
                <a:uFillTx/>
                <a:latin typeface="Verdana"/>
                <a:ea typeface="Verdana"/>
              </a:rPr>
              <a:t>Muokkaa perustyylejä naps.</a:t>
            </a:r>
            <a:endParaRPr lang="fi-FI" sz="5400" b="0" u="none" strike="noStrike">
              <a:solidFill>
                <a:schemeClr val="dk1"/>
              </a:solidFill>
              <a:uFillTx/>
              <a:latin typeface="Calibri"/>
            </a:endParaRPr>
          </a:p>
        </p:txBody>
      </p:sp>
      <p:pic>
        <p:nvPicPr>
          <p:cNvPr id="8" name="Kuva 19"/>
          <p:cNvPicPr/>
          <p:nvPr/>
        </p:nvPicPr>
        <p:blipFill>
          <a:blip r:embed="rId5"/>
          <a:stretch/>
        </p:blipFill>
        <p:spPr>
          <a:xfrm>
            <a:off x="10445760" y="5925960"/>
            <a:ext cx="1299240" cy="500400"/>
          </a:xfrm>
          <a:prstGeom prst="rect">
            <a:avLst/>
          </a:prstGeom>
          <a:ln w="0">
            <a:noFill/>
          </a:ln>
        </p:spPr>
      </p:pic>
      <p:sp>
        <p:nvSpPr>
          <p:cNvPr id="9" name="PlaceHolder 2"/>
          <p:cNvSpPr>
            <a:spLocks noGrp="1"/>
          </p:cNvSpPr>
          <p:nvPr>
            <p:ph type="dt" idx="1"/>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lt1"/>
                </a:solidFill>
                <a:uFillTx/>
                <a:latin typeface="Corbel"/>
              </a:defRPr>
            </a:lvl1pPr>
          </a:lstStyle>
          <a:p>
            <a:pPr indent="0" defTabSz="914400">
              <a:lnSpc>
                <a:spcPct val="100000"/>
              </a:lnSpc>
              <a:buNone/>
            </a:pPr>
            <a:r>
              <a:rPr lang="fi-FI" sz="1100" b="0" u="none" strike="noStrike">
                <a:solidFill>
                  <a:schemeClr val="lt1"/>
                </a:solidFill>
                <a:uFillTx/>
                <a:latin typeface="Corbel"/>
              </a:rPr>
              <a:t>&lt;päivämäärä/kellonaika&gt;</a:t>
            </a:r>
            <a:endParaRPr lang="fi-FI" sz="1100" b="0" u="none" strike="noStrike">
              <a:solidFill>
                <a:srgbClr val="FFFFFF"/>
              </a:solidFill>
              <a:uFillTx/>
              <a:latin typeface="Times New Roman"/>
            </a:endParaRPr>
          </a:p>
        </p:txBody>
      </p:sp>
      <p:sp>
        <p:nvSpPr>
          <p:cNvPr id="10" name="PlaceHolder 3"/>
          <p:cNvSpPr>
            <a:spLocks noGrp="1"/>
          </p:cNvSpPr>
          <p:nvPr>
            <p:ph type="ftr" idx="2"/>
          </p:nvPr>
        </p:nvSpPr>
        <p:spPr>
          <a:xfrm>
            <a:off x="450000" y="6260760"/>
            <a:ext cx="469872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lt1"/>
                </a:solidFill>
                <a:uFillTx/>
                <a:latin typeface="Corbel"/>
              </a:defRPr>
            </a:lvl1pPr>
          </a:lstStyle>
          <a:p>
            <a:pPr indent="0" defTabSz="914400">
              <a:lnSpc>
                <a:spcPct val="100000"/>
              </a:lnSpc>
              <a:buNone/>
            </a:pPr>
            <a:r>
              <a:rPr lang="fi-FI" sz="1100" b="0" u="none" strike="noStrike">
                <a:solidFill>
                  <a:schemeClr val="lt1"/>
                </a:solidFill>
                <a:uFillTx/>
                <a:latin typeface="Corbel"/>
              </a:rPr>
              <a:t>&lt;alatunniste&gt;</a:t>
            </a:r>
            <a:endParaRPr lang="fi-FI" sz="1100" b="0" u="none" strike="noStrike">
              <a:solidFill>
                <a:srgbClr val="FFFFFF"/>
              </a:solidFill>
              <a:uFillTx/>
              <a:latin typeface="Times New Roman"/>
            </a:endParaRPr>
          </a:p>
        </p:txBody>
      </p:sp>
      <p:sp>
        <p:nvSpPr>
          <p:cNvPr id="11" name="PlaceHolder 4"/>
          <p:cNvSpPr>
            <a:spLocks noGrp="1"/>
          </p:cNvSpPr>
          <p:nvPr>
            <p:ph type="sldNum" idx="3"/>
          </p:nvPr>
        </p:nvSpPr>
        <p:spPr>
          <a:xfrm>
            <a:off x="5018400" y="6260760"/>
            <a:ext cx="82800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lt1"/>
                </a:solidFill>
                <a:uFillTx/>
                <a:latin typeface="Calibri"/>
              </a:defRPr>
            </a:lvl1pPr>
          </a:lstStyle>
          <a:p>
            <a:pPr indent="0" algn="r" defTabSz="914400">
              <a:lnSpc>
                <a:spcPct val="100000"/>
              </a:lnSpc>
              <a:buNone/>
            </a:pPr>
            <a:fld id="{E06E2085-1C92-4955-B634-C5C457571B98}" type="slidenum">
              <a:rPr lang="fi-FI" sz="1100" b="0" u="none" strike="noStrike">
                <a:solidFill>
                  <a:schemeClr val="lt1"/>
                </a:solidFill>
                <a:uFillTx/>
                <a:latin typeface="Calibri"/>
              </a:rPr>
              <a:t>‹#›</a:t>
            </a:fld>
            <a:endParaRPr lang="fi-FI" sz="1100" b="0" u="none" strike="noStrike">
              <a:solidFill>
                <a:srgbClr val="FFFFFF"/>
              </a:solidFill>
              <a:uFillTx/>
              <a:latin typeface="Times New Roman"/>
            </a:endParaRPr>
          </a:p>
        </p:txBody>
      </p:sp>
      <p:sp>
        <p:nvSpPr>
          <p:cNvPr id="12"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FFFFFF"/>
              </a:buClr>
              <a:buSzPct val="45000"/>
              <a:buFont typeface="Wingdings" charset="2"/>
              <a:buChar char=""/>
            </a:pPr>
            <a:r>
              <a:rPr lang="fi-FI" sz="2800" b="0" u="none" strike="noStrike">
                <a:solidFill>
                  <a:schemeClr val="dk1"/>
                </a:solidFill>
                <a:uFillTx/>
                <a:latin typeface="Corbel"/>
              </a:rPr>
              <a:t>Click to edit the outline text format</a:t>
            </a:r>
          </a:p>
          <a:p>
            <a:pPr marL="864000" lvl="1" indent="-324000">
              <a:lnSpc>
                <a:spcPct val="90000"/>
              </a:lnSpc>
              <a:spcBef>
                <a:spcPts val="1134"/>
              </a:spcBef>
              <a:buClr>
                <a:srgbClr val="FFFFFF"/>
              </a:buClr>
              <a:buSzPct val="75000"/>
              <a:buFont typeface="Symbol" charset="2"/>
              <a:buChar char=""/>
            </a:pPr>
            <a:r>
              <a:rPr lang="fi-FI" sz="2000" b="0" u="none" strike="noStrike">
                <a:solidFill>
                  <a:schemeClr val="dk1"/>
                </a:solidFill>
                <a:uFillTx/>
                <a:latin typeface="Calibri"/>
              </a:rPr>
              <a:t>Toinen jäsennystaso</a:t>
            </a:r>
          </a:p>
          <a:p>
            <a:pPr marL="1296000" lvl="2" indent="-288000">
              <a:lnSpc>
                <a:spcPct val="90000"/>
              </a:lnSpc>
              <a:spcBef>
                <a:spcPts val="850"/>
              </a:spcBef>
              <a:buClr>
                <a:srgbClr val="FFFFFF"/>
              </a:buClr>
              <a:buSzPct val="45000"/>
              <a:buFont typeface="Wingdings" charset="2"/>
              <a:buChar char=""/>
            </a:pPr>
            <a:r>
              <a:rPr lang="fi-FI" sz="1800" b="0" u="none" strike="noStrike">
                <a:solidFill>
                  <a:schemeClr val="dk1"/>
                </a:solidFill>
                <a:uFillTx/>
                <a:latin typeface="Calibri"/>
              </a:rPr>
              <a:t>Kolmas jäsennystaso</a:t>
            </a:r>
          </a:p>
          <a:p>
            <a:pPr marL="1728000" lvl="3" indent="-216000">
              <a:lnSpc>
                <a:spcPct val="90000"/>
              </a:lnSpc>
              <a:spcBef>
                <a:spcPts val="567"/>
              </a:spcBef>
              <a:buClr>
                <a:srgbClr val="FFFFFF"/>
              </a:buClr>
              <a:buSzPct val="75000"/>
              <a:buFont typeface="Symbol" charset="2"/>
              <a:buChar char=""/>
            </a:pPr>
            <a:r>
              <a:rPr lang="fi-FI" sz="1800" b="0" u="none" strike="noStrike">
                <a:solidFill>
                  <a:schemeClr val="dk1"/>
                </a:solidFill>
                <a:uFillTx/>
                <a:latin typeface="Calibri"/>
              </a:rPr>
              <a:t>Neljäs jäsennystaso</a:t>
            </a:r>
          </a:p>
          <a:p>
            <a:pPr marL="2160000" lvl="4"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Viides jäsennystaso</a:t>
            </a:r>
          </a:p>
          <a:p>
            <a:pPr marL="2592000" lvl="5"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Kuudes jäsennystaso</a:t>
            </a:r>
          </a:p>
          <a:p>
            <a:pPr marL="3024000" lvl="6" indent="-216000">
              <a:lnSpc>
                <a:spcPct val="90000"/>
              </a:lnSpc>
              <a:spcBef>
                <a:spcPts val="283"/>
              </a:spcBef>
              <a:buClr>
                <a:srgbClr val="FFFFFF"/>
              </a:buClr>
              <a:buSzPct val="45000"/>
              <a:buFont typeface="Wingdings" charset="2"/>
              <a:buChar char=""/>
            </a:pPr>
            <a:r>
              <a:rPr lang="fi-FI" sz="2000" b="0" u="none" strike="noStrike">
                <a:solidFill>
                  <a:schemeClr val="dk1"/>
                </a:solidFill>
                <a:uFillTx/>
                <a:latin typeface="Calibri"/>
              </a:rPr>
              <a:t>Seitsemäs jäsennystaso</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blipFill>
        <a:effectLst/>
      </p:bgPr>
    </p:bg>
    <p:spTree>
      <p:nvGrpSpPr>
        <p:cNvPr id="1" name=""/>
        <p:cNvGrpSpPr/>
        <p:nvPr/>
      </p:nvGrpSpPr>
      <p:grpSpPr>
        <a:xfrm>
          <a:off x="0" y="0"/>
          <a:ext cx="0" cy="0"/>
          <a:chOff x="0" y="0"/>
          <a:chExt cx="0" cy="0"/>
        </a:xfrm>
      </p:grpSpPr>
      <p:pic>
        <p:nvPicPr>
          <p:cNvPr id="13" name="Kuva 3"/>
          <p:cNvPicPr/>
          <p:nvPr/>
        </p:nvPicPr>
        <p:blipFill>
          <a:blip r:embed="rId5"/>
          <a:stretch/>
        </p:blipFill>
        <p:spPr>
          <a:xfrm>
            <a:off x="10454040" y="5898960"/>
            <a:ext cx="1296720" cy="518400"/>
          </a:xfrm>
          <a:prstGeom prst="rect">
            <a:avLst/>
          </a:prstGeom>
          <a:ln w="0">
            <a:noFill/>
          </a:ln>
        </p:spPr>
      </p:pic>
      <p:sp>
        <p:nvSpPr>
          <p:cNvPr id="14" name="PlaceHolder 1"/>
          <p:cNvSpPr>
            <a:spLocks noGrp="1"/>
          </p:cNvSpPr>
          <p:nvPr>
            <p:ph type="title"/>
          </p:nvPr>
        </p:nvSpPr>
        <p:spPr>
          <a:xfrm>
            <a:off x="2311200" y="1170360"/>
            <a:ext cx="7659720" cy="1508040"/>
          </a:xfrm>
          <a:prstGeom prst="rect">
            <a:avLst/>
          </a:prstGeom>
          <a:noFill/>
          <a:ln w="0">
            <a:noFill/>
          </a:ln>
        </p:spPr>
        <p:txBody>
          <a:bodyPr lIns="91440" tIns="45720" rIns="91440" bIns="45720" anchor="ctr">
            <a:normAutofit/>
          </a:bodyPr>
          <a:lstStyle/>
          <a:p>
            <a:pPr indent="0" algn="ctr" defTabSz="914400">
              <a:lnSpc>
                <a:spcPct val="90000"/>
              </a:lnSpc>
              <a:buNone/>
            </a:pPr>
            <a:r>
              <a:rPr lang="fi-FI" sz="4000" b="1" u="none" strike="noStrike">
                <a:solidFill>
                  <a:schemeClr val="accent1"/>
                </a:solidFill>
                <a:uFillTx/>
                <a:latin typeface="Verdana"/>
                <a:ea typeface="Verdana"/>
              </a:rPr>
              <a:t>Muokkaa perustyylejä naps.</a:t>
            </a:r>
            <a:endParaRPr lang="fi-FI" sz="4000" b="0" u="none" strike="noStrike">
              <a:solidFill>
                <a:schemeClr val="dk1"/>
              </a:solidFill>
              <a:uFillTx/>
              <a:latin typeface="Calibri"/>
            </a:endParaRPr>
          </a:p>
        </p:txBody>
      </p:sp>
      <p:sp>
        <p:nvSpPr>
          <p:cNvPr id="15" name="PlaceHolder 2"/>
          <p:cNvSpPr>
            <a:spLocks noGrp="1"/>
          </p:cNvSpPr>
          <p:nvPr>
            <p:ph type="dt" idx="4"/>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&lt;päivämäärä/kellonaika&gt;</a:t>
            </a:r>
            <a:endParaRPr lang="fi-FI" sz="1100" b="0" u="none" strike="noStrike">
              <a:solidFill>
                <a:srgbClr val="000000"/>
              </a:solidFill>
              <a:uFillTx/>
              <a:latin typeface="Times New Roman"/>
            </a:endParaRPr>
          </a:p>
        </p:txBody>
      </p:sp>
      <p:sp>
        <p:nvSpPr>
          <p:cNvPr id="16" name="PlaceHolder 3"/>
          <p:cNvSpPr>
            <a:spLocks noGrp="1"/>
          </p:cNvSpPr>
          <p:nvPr>
            <p:ph type="ftr" idx="5"/>
          </p:nvPr>
        </p:nvSpPr>
        <p:spPr>
          <a:xfrm>
            <a:off x="450000" y="6260760"/>
            <a:ext cx="468756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&lt;alatunniste&gt;</a:t>
            </a:r>
            <a:endParaRPr lang="fi-FI" sz="1100" b="0" u="none" strike="noStrike">
              <a:solidFill>
                <a:srgbClr val="000000"/>
              </a:solidFill>
              <a:uFillTx/>
              <a:latin typeface="Times New Roman"/>
            </a:endParaRPr>
          </a:p>
        </p:txBody>
      </p:sp>
      <p:sp>
        <p:nvSpPr>
          <p:cNvPr id="17" name="PlaceHolder 4"/>
          <p:cNvSpPr>
            <a:spLocks noGrp="1"/>
          </p:cNvSpPr>
          <p:nvPr>
            <p:ph type="sldNum" idx="6"/>
          </p:nvPr>
        </p:nvSpPr>
        <p:spPr>
          <a:xfrm>
            <a:off x="4887720" y="6260760"/>
            <a:ext cx="95868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dk1"/>
                </a:solidFill>
                <a:uFillTx/>
                <a:latin typeface="Calibri"/>
              </a:defRPr>
            </a:lvl1pPr>
          </a:lstStyle>
          <a:p>
            <a:pPr indent="0" algn="r" defTabSz="914400">
              <a:lnSpc>
                <a:spcPct val="100000"/>
              </a:lnSpc>
              <a:buNone/>
            </a:pPr>
            <a:fld id="{93B6E679-14AC-48E3-950A-A5D57E3D4AD3}" type="slidenum">
              <a:rPr lang="fi-FI" sz="1100" b="0" u="none" strike="noStrike">
                <a:solidFill>
                  <a:schemeClr val="dk1"/>
                </a:solidFill>
                <a:uFillTx/>
                <a:latin typeface="Calibri"/>
              </a:rPr>
              <a:t>‹#›</a:t>
            </a:fld>
            <a:endParaRPr lang="fi-FI" sz="1100" b="0" u="none" strike="noStrike">
              <a:solidFill>
                <a:srgbClr val="000000"/>
              </a:solidFill>
              <a:uFillTx/>
              <a:latin typeface="Times New Roman"/>
            </a:endParaRPr>
          </a:p>
        </p:txBody>
      </p:sp>
      <p:sp>
        <p:nvSpPr>
          <p:cNvPr id="18" name="PlaceHolder 5"/>
          <p:cNvSpPr>
            <a:spLocks noGrp="1"/>
          </p:cNvSpPr>
          <p:nvPr>
            <p:ph type="body"/>
          </p:nvPr>
        </p:nvSpPr>
        <p:spPr>
          <a:xfrm>
            <a:off x="2311200" y="2764800"/>
            <a:ext cx="7659720" cy="2274840"/>
          </a:xfrm>
          <a:prstGeom prst="rect">
            <a:avLst/>
          </a:prstGeom>
          <a:noFill/>
          <a:ln w="0">
            <a:noFill/>
          </a:ln>
        </p:spPr>
        <p:txBody>
          <a:bodyPr lIns="90000" tIns="45720" rIns="91440" bIns="45720" anchor="t">
            <a:normAutofit/>
          </a:bodyPr>
          <a:lstStyle/>
          <a:p>
            <a:pPr marL="432000" indent="-324000" algn="ctr" defTabSz="914400">
              <a:lnSpc>
                <a:spcPct val="90000"/>
              </a:lnSpc>
              <a:spcBef>
                <a:spcPts val="1001"/>
              </a:spcBef>
              <a:buClr>
                <a:srgbClr val="000000"/>
              </a:buClr>
              <a:buSzPct val="45000"/>
              <a:buFont typeface="Wingdings" charset="2"/>
              <a:buChar char=""/>
              <a:tabLst>
                <a:tab pos="0" algn="l"/>
              </a:tabLst>
            </a:pPr>
            <a:r>
              <a:rPr lang="fi-FI" sz="2400" b="0" u="none" strike="noStrike">
                <a:solidFill>
                  <a:schemeClr val="dk1"/>
                </a:solidFill>
                <a:uFillTx/>
                <a:latin typeface="Corbel"/>
              </a:rPr>
              <a:t>Muokkaa tekstin perustyylejä napsauttamalla</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
        <p:cNvGrpSpPr/>
        <p:nvPr/>
      </p:nvGrpSpPr>
      <p:grpSpPr>
        <a:xfrm>
          <a:off x="0" y="0"/>
          <a:ext cx="0" cy="0"/>
          <a:chOff x="0" y="0"/>
          <a:chExt cx="0" cy="0"/>
        </a:xfrm>
      </p:grpSpPr>
      <p:pic>
        <p:nvPicPr>
          <p:cNvPr id="21" name="Kuva 3"/>
          <p:cNvPicPr/>
          <p:nvPr/>
        </p:nvPicPr>
        <p:blipFill>
          <a:blip r:embed="rId2"/>
          <a:stretch/>
        </p:blipFill>
        <p:spPr>
          <a:xfrm>
            <a:off x="10454040" y="5898960"/>
            <a:ext cx="1296720" cy="518400"/>
          </a:xfrm>
          <a:prstGeom prst="rect">
            <a:avLst/>
          </a:prstGeom>
          <a:ln w="0">
            <a:noFill/>
          </a:ln>
        </p:spPr>
      </p:pic>
      <p:sp>
        <p:nvSpPr>
          <p:cNvPr id="22" name="PlaceHolder 1"/>
          <p:cNvSpPr>
            <a:spLocks noGrp="1"/>
          </p:cNvSpPr>
          <p:nvPr>
            <p:ph type="title"/>
          </p:nvPr>
        </p:nvSpPr>
        <p:spPr>
          <a:xfrm>
            <a:off x="838080" y="397080"/>
            <a:ext cx="10515240" cy="1374480"/>
          </a:xfrm>
          <a:prstGeom prst="rect">
            <a:avLst/>
          </a:prstGeom>
          <a:noFill/>
          <a:ln w="0">
            <a:noFill/>
          </a:ln>
        </p:spPr>
        <p:txBody>
          <a:bodyPr lIns="91440" tIns="45720" rIns="91440" bIns="45720" anchor="ctr">
            <a:noAutofit/>
          </a:bodyPr>
          <a:lstStyle/>
          <a:p>
            <a:pPr indent="0" defTabSz="914400">
              <a:lnSpc>
                <a:spcPct val="90000"/>
              </a:lnSpc>
              <a:buNone/>
            </a:pPr>
            <a:r>
              <a:rPr lang="fi-FI" sz="4000" b="1" u="none" strike="noStrike">
                <a:solidFill>
                  <a:schemeClr val="dk1"/>
                </a:solidFill>
                <a:uFillTx/>
                <a:latin typeface="Verdana"/>
                <a:ea typeface="Verdana"/>
              </a:rPr>
              <a:t>Muokkaa perustyylejä naps.</a:t>
            </a:r>
            <a:endParaRPr lang="fi-FI" sz="4000" b="0" u="none" strike="noStrike">
              <a:solidFill>
                <a:schemeClr val="dk1"/>
              </a:solidFill>
              <a:uFillTx/>
              <a:latin typeface="Calibri"/>
            </a:endParaRPr>
          </a:p>
        </p:txBody>
      </p:sp>
      <p:sp>
        <p:nvSpPr>
          <p:cNvPr id="23" name="PlaceHolder 2"/>
          <p:cNvSpPr>
            <a:spLocks noGrp="1"/>
          </p:cNvSpPr>
          <p:nvPr>
            <p:ph type="body"/>
          </p:nvPr>
        </p:nvSpPr>
        <p:spPr>
          <a:xfrm>
            <a:off x="838080" y="1893960"/>
            <a:ext cx="10515240" cy="3831480"/>
          </a:xfrm>
          <a:prstGeom prst="rect">
            <a:avLst/>
          </a:prstGeom>
          <a:noFill/>
          <a:ln w="0">
            <a:noFill/>
          </a:ln>
        </p:spPr>
        <p:txBody>
          <a:bodyPr lIns="9000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fi-FI" sz="2800" b="0" u="none" strike="noStrike">
                <a:solidFill>
                  <a:schemeClr val="dk1"/>
                </a:solidFill>
                <a:uFillTx/>
                <a:latin typeface="Corbel"/>
              </a:rPr>
              <a:t>Muokkaa tekstin perustyylejä napsauttamalla</a:t>
            </a:r>
          </a:p>
        </p:txBody>
      </p:sp>
      <p:sp>
        <p:nvSpPr>
          <p:cNvPr id="24" name="PlaceHolder 3"/>
          <p:cNvSpPr>
            <a:spLocks noGrp="1"/>
          </p:cNvSpPr>
          <p:nvPr>
            <p:ph type="dt" idx="7"/>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&lt;päivämäärä/kellonaika&gt;</a:t>
            </a:r>
            <a:endParaRPr lang="fi-FI" sz="1100" b="0" u="none" strike="noStrike">
              <a:solidFill>
                <a:srgbClr val="000000"/>
              </a:solidFill>
              <a:uFillTx/>
              <a:latin typeface="Times New Roman"/>
            </a:endParaRPr>
          </a:p>
        </p:txBody>
      </p:sp>
      <p:sp>
        <p:nvSpPr>
          <p:cNvPr id="25" name="PlaceHolder 4"/>
          <p:cNvSpPr>
            <a:spLocks noGrp="1"/>
          </p:cNvSpPr>
          <p:nvPr>
            <p:ph type="ftr" idx="8"/>
          </p:nvPr>
        </p:nvSpPr>
        <p:spPr>
          <a:xfrm>
            <a:off x="450000" y="6260760"/>
            <a:ext cx="490536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&lt;alatunniste&gt;</a:t>
            </a:r>
            <a:endParaRPr lang="fi-FI" sz="1100" b="0" u="none" strike="noStrike">
              <a:solidFill>
                <a:srgbClr val="000000"/>
              </a:solidFill>
              <a:uFillTx/>
              <a:latin typeface="Times New Roman"/>
            </a:endParaRPr>
          </a:p>
        </p:txBody>
      </p:sp>
      <p:sp>
        <p:nvSpPr>
          <p:cNvPr id="26" name="PlaceHolder 5"/>
          <p:cNvSpPr>
            <a:spLocks noGrp="1"/>
          </p:cNvSpPr>
          <p:nvPr>
            <p:ph type="sldNum" idx="9"/>
          </p:nvPr>
        </p:nvSpPr>
        <p:spPr>
          <a:xfrm>
            <a:off x="4952880" y="6260760"/>
            <a:ext cx="89352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dk1"/>
                </a:solidFill>
                <a:uFillTx/>
                <a:latin typeface="Calibri"/>
              </a:defRPr>
            </a:lvl1pPr>
          </a:lstStyle>
          <a:p>
            <a:pPr indent="0" algn="r" defTabSz="914400">
              <a:lnSpc>
                <a:spcPct val="100000"/>
              </a:lnSpc>
              <a:buNone/>
            </a:pPr>
            <a:fld id="{311378F4-F483-4471-AC61-676D5876EE5E}" type="slidenum">
              <a:rPr lang="fi-FI" sz="1100" b="0" u="none" strike="noStrike">
                <a:solidFill>
                  <a:schemeClr val="dk1"/>
                </a:solidFill>
                <a:uFillTx/>
                <a:latin typeface="Calibri"/>
              </a:rPr>
              <a:t>‹#›</a:t>
            </a:fld>
            <a:endParaRPr lang="fi-FI" sz="1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
        <p:cNvGrpSpPr/>
        <p:nvPr/>
      </p:nvGrpSpPr>
      <p:grpSpPr>
        <a:xfrm>
          <a:off x="0" y="0"/>
          <a:ext cx="0" cy="0"/>
          <a:chOff x="0" y="0"/>
          <a:chExt cx="0" cy="0"/>
        </a:xfrm>
      </p:grpSpPr>
      <p:pic>
        <p:nvPicPr>
          <p:cNvPr id="27" name="Kuva 3"/>
          <p:cNvPicPr/>
          <p:nvPr/>
        </p:nvPicPr>
        <p:blipFill>
          <a:blip r:embed="rId2"/>
          <a:stretch/>
        </p:blipFill>
        <p:spPr>
          <a:xfrm>
            <a:off x="10454040" y="5898960"/>
            <a:ext cx="1296720" cy="518400"/>
          </a:xfrm>
          <a:prstGeom prst="rect">
            <a:avLst/>
          </a:prstGeom>
          <a:ln w="0">
            <a:noFill/>
          </a:ln>
        </p:spPr>
      </p:pic>
      <p:sp>
        <p:nvSpPr>
          <p:cNvPr id="28" name="PlaceHolder 1"/>
          <p:cNvSpPr>
            <a:spLocks noGrp="1"/>
          </p:cNvSpPr>
          <p:nvPr>
            <p:ph type="title"/>
          </p:nvPr>
        </p:nvSpPr>
        <p:spPr>
          <a:xfrm>
            <a:off x="838080" y="397080"/>
            <a:ext cx="10515240" cy="1374480"/>
          </a:xfrm>
          <a:prstGeom prst="rect">
            <a:avLst/>
          </a:prstGeom>
          <a:noFill/>
          <a:ln w="0">
            <a:noFill/>
          </a:ln>
        </p:spPr>
        <p:txBody>
          <a:bodyPr lIns="91440" tIns="45720" rIns="91440" bIns="45720" anchor="ctr">
            <a:noAutofit/>
          </a:bodyPr>
          <a:lstStyle/>
          <a:p>
            <a:pPr indent="0" defTabSz="914400">
              <a:lnSpc>
                <a:spcPct val="90000"/>
              </a:lnSpc>
              <a:buNone/>
            </a:pPr>
            <a:r>
              <a:rPr lang="fi-FI" sz="4000" b="1" u="none" strike="noStrike">
                <a:solidFill>
                  <a:schemeClr val="dk1"/>
                </a:solidFill>
                <a:uFillTx/>
                <a:latin typeface="Verdana"/>
                <a:ea typeface="Verdana"/>
              </a:rPr>
              <a:t>Muokkaa perustyylejä naps.</a:t>
            </a:r>
            <a:endParaRPr lang="fi-FI" sz="4000" b="0" u="none" strike="noStrike">
              <a:solidFill>
                <a:schemeClr val="dk1"/>
              </a:solidFill>
              <a:uFillTx/>
              <a:latin typeface="Calibri"/>
            </a:endParaRPr>
          </a:p>
        </p:txBody>
      </p:sp>
      <p:sp>
        <p:nvSpPr>
          <p:cNvPr id="29" name="PlaceHolder 2"/>
          <p:cNvSpPr>
            <a:spLocks noGrp="1"/>
          </p:cNvSpPr>
          <p:nvPr>
            <p:ph type="body"/>
          </p:nvPr>
        </p:nvSpPr>
        <p:spPr>
          <a:xfrm>
            <a:off x="838080" y="1905120"/>
            <a:ext cx="5112720" cy="3820680"/>
          </a:xfrm>
          <a:prstGeom prst="rect">
            <a:avLst/>
          </a:prstGeom>
          <a:noFill/>
          <a:ln w="0">
            <a:noFill/>
          </a:ln>
        </p:spPr>
        <p:txBody>
          <a:bodyPr lIns="90000" tIns="45720" rIns="91440" bIns="45720" anchor="t">
            <a:noAutofit/>
          </a:bodyPr>
          <a:lstStyle/>
          <a:p>
            <a:pPr marL="432000" indent="-324000" defTabSz="914400">
              <a:lnSpc>
                <a:spcPct val="90000"/>
              </a:lnSpc>
              <a:spcBef>
                <a:spcPts val="1001"/>
              </a:spcBef>
              <a:buClr>
                <a:srgbClr val="000000"/>
              </a:buClr>
              <a:buSzPct val="45000"/>
              <a:buFont typeface="Wingdings" charset="2"/>
              <a:buChar char=""/>
            </a:pPr>
            <a:r>
              <a:rPr lang="fi-FI" sz="2800" b="0" u="none" strike="noStrike">
                <a:solidFill>
                  <a:schemeClr val="dk1"/>
                </a:solidFill>
                <a:uFillTx/>
                <a:latin typeface="Corbel"/>
              </a:rPr>
              <a:t>Muokkaa tekstin perustyylejä napsauttamalla</a:t>
            </a:r>
          </a:p>
        </p:txBody>
      </p:sp>
      <p:sp>
        <p:nvSpPr>
          <p:cNvPr id="30" name="PlaceHolder 3"/>
          <p:cNvSpPr>
            <a:spLocks noGrp="1"/>
          </p:cNvSpPr>
          <p:nvPr>
            <p:ph type="body"/>
          </p:nvPr>
        </p:nvSpPr>
        <p:spPr>
          <a:xfrm>
            <a:off x="6240600" y="1905120"/>
            <a:ext cx="5112720" cy="3820680"/>
          </a:xfrm>
          <a:prstGeom prst="rect">
            <a:avLst/>
          </a:prstGeom>
          <a:noFill/>
          <a:ln w="0">
            <a:noFill/>
          </a:ln>
        </p:spPr>
        <p:txBody>
          <a:bodyPr lIns="90000" tIns="45720" rIns="91440" bIns="45720" anchor="t">
            <a:noAutofit/>
          </a:bodyPr>
          <a:lstStyle/>
          <a:p>
            <a:pPr marL="228600" indent="-228600" defTabSz="914400">
              <a:lnSpc>
                <a:spcPct val="90000"/>
              </a:lnSpc>
              <a:spcBef>
                <a:spcPts val="1001"/>
              </a:spcBef>
              <a:buClr>
                <a:srgbClr val="3E6049"/>
              </a:buClr>
              <a:buFont typeface="Arial"/>
              <a:buChar char="•"/>
            </a:pPr>
            <a:r>
              <a:rPr lang="fi-FI" sz="2800" b="0" u="none" strike="noStrike">
                <a:solidFill>
                  <a:schemeClr val="dk1"/>
                </a:solidFill>
                <a:uFillTx/>
                <a:latin typeface="Corbel"/>
              </a:rPr>
              <a:t>Muokkaa tekstin perustyylejä napsauttamalla</a:t>
            </a:r>
          </a:p>
        </p:txBody>
      </p:sp>
      <p:sp>
        <p:nvSpPr>
          <p:cNvPr id="31" name="PlaceHolder 4"/>
          <p:cNvSpPr>
            <a:spLocks noGrp="1"/>
          </p:cNvSpPr>
          <p:nvPr>
            <p:ph type="dt" idx="10"/>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&lt;päivämäärä/kellonaika&gt;</a:t>
            </a:r>
            <a:endParaRPr lang="fi-FI" sz="1100" b="0" u="none" strike="noStrike">
              <a:solidFill>
                <a:srgbClr val="000000"/>
              </a:solidFill>
              <a:uFillTx/>
              <a:latin typeface="Times New Roman"/>
            </a:endParaRPr>
          </a:p>
        </p:txBody>
      </p:sp>
      <p:sp>
        <p:nvSpPr>
          <p:cNvPr id="32" name="PlaceHolder 5"/>
          <p:cNvSpPr>
            <a:spLocks noGrp="1"/>
          </p:cNvSpPr>
          <p:nvPr>
            <p:ph type="ftr" idx="11"/>
          </p:nvPr>
        </p:nvSpPr>
        <p:spPr>
          <a:xfrm>
            <a:off x="450000" y="6260760"/>
            <a:ext cx="472032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&lt;alatunniste&gt;</a:t>
            </a:r>
            <a:endParaRPr lang="fi-FI" sz="1100" b="0" u="none" strike="noStrike">
              <a:solidFill>
                <a:srgbClr val="000000"/>
              </a:solidFill>
              <a:uFillTx/>
              <a:latin typeface="Times New Roman"/>
            </a:endParaRPr>
          </a:p>
        </p:txBody>
      </p:sp>
      <p:sp>
        <p:nvSpPr>
          <p:cNvPr id="33" name="PlaceHolder 6"/>
          <p:cNvSpPr>
            <a:spLocks noGrp="1"/>
          </p:cNvSpPr>
          <p:nvPr>
            <p:ph type="sldNum" idx="12"/>
          </p:nvPr>
        </p:nvSpPr>
        <p:spPr>
          <a:xfrm>
            <a:off x="5170680" y="6260760"/>
            <a:ext cx="67572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dk1"/>
                </a:solidFill>
                <a:uFillTx/>
                <a:latin typeface="Calibri"/>
              </a:defRPr>
            </a:lvl1pPr>
          </a:lstStyle>
          <a:p>
            <a:pPr indent="0" algn="r" defTabSz="914400">
              <a:lnSpc>
                <a:spcPct val="100000"/>
              </a:lnSpc>
              <a:buNone/>
            </a:pPr>
            <a:fld id="{60163434-8545-4634-8A0E-840EE905765D}" type="slidenum">
              <a:rPr lang="fi-FI" sz="1100" b="0" u="none" strike="noStrike">
                <a:solidFill>
                  <a:schemeClr val="dk1"/>
                </a:solidFill>
                <a:uFillTx/>
                <a:latin typeface="Calibri"/>
              </a:rPr>
              <a:t>‹#›</a:t>
            </a:fld>
            <a:endParaRPr lang="fi-FI" sz="1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
        <p:cNvGrpSpPr/>
        <p:nvPr/>
      </p:nvGrpSpPr>
      <p:grpSpPr>
        <a:xfrm>
          <a:off x="0" y="0"/>
          <a:ext cx="0" cy="0"/>
          <a:chOff x="0" y="0"/>
          <a:chExt cx="0" cy="0"/>
        </a:xfrm>
      </p:grpSpPr>
      <p:pic>
        <p:nvPicPr>
          <p:cNvPr id="34" name="Kuva 3"/>
          <p:cNvPicPr/>
          <p:nvPr/>
        </p:nvPicPr>
        <p:blipFill>
          <a:blip r:embed="rId2"/>
          <a:stretch/>
        </p:blipFill>
        <p:spPr>
          <a:xfrm>
            <a:off x="10454040" y="5898960"/>
            <a:ext cx="1296720" cy="518400"/>
          </a:xfrm>
          <a:prstGeom prst="rect">
            <a:avLst/>
          </a:prstGeom>
          <a:ln w="0">
            <a:noFill/>
          </a:ln>
        </p:spPr>
      </p:pic>
      <p:sp>
        <p:nvSpPr>
          <p:cNvPr id="35" name="PlaceHolder 1"/>
          <p:cNvSpPr>
            <a:spLocks noGrp="1"/>
          </p:cNvSpPr>
          <p:nvPr>
            <p:ph type="body"/>
          </p:nvPr>
        </p:nvSpPr>
        <p:spPr>
          <a:xfrm>
            <a:off x="6394680" y="1905120"/>
            <a:ext cx="4959000" cy="3153240"/>
          </a:xfrm>
          <a:prstGeom prst="rect">
            <a:avLst/>
          </a:prstGeom>
          <a:noFill/>
          <a:ln w="0">
            <a:noFill/>
          </a:ln>
        </p:spPr>
        <p:txBody>
          <a:bodyPr lIns="90000" tIns="45000" rIns="90000" bIns="45000" anchor="t">
            <a:normAutofit/>
          </a:bodyPr>
          <a:lstStyle/>
          <a:p>
            <a:pPr marL="432000" indent="-324000" defTabSz="914400">
              <a:lnSpc>
                <a:spcPct val="100000"/>
              </a:lnSpc>
              <a:buClr>
                <a:srgbClr val="000000"/>
              </a:buClr>
              <a:buSzPct val="45000"/>
              <a:buFont typeface="Wingdings" charset="2"/>
              <a:buChar char=""/>
              <a:tabLst>
                <a:tab pos="0" algn="l"/>
              </a:tabLst>
            </a:pPr>
            <a:r>
              <a:rPr lang="fi-FI" sz="1200" b="0" u="none" strike="noStrike">
                <a:solidFill>
                  <a:schemeClr val="dk1"/>
                </a:solidFill>
                <a:uFillTx/>
                <a:latin typeface="Calibri"/>
              </a:rPr>
              <a:t>Lisää kuva napsauttamalla kuvaketta.</a:t>
            </a:r>
            <a:endParaRPr lang="fi-FI" sz="1200" b="0" u="none" strike="noStrike">
              <a:solidFill>
                <a:schemeClr val="dk1"/>
              </a:solidFill>
              <a:uFillTx/>
              <a:latin typeface="Corbel"/>
            </a:endParaRPr>
          </a:p>
        </p:txBody>
      </p:sp>
      <p:sp>
        <p:nvSpPr>
          <p:cNvPr id="36" name="PlaceHolder 2"/>
          <p:cNvSpPr>
            <a:spLocks noGrp="1"/>
          </p:cNvSpPr>
          <p:nvPr>
            <p:ph type="title"/>
          </p:nvPr>
        </p:nvSpPr>
        <p:spPr>
          <a:xfrm>
            <a:off x="838080" y="397080"/>
            <a:ext cx="10515240" cy="1374480"/>
          </a:xfrm>
          <a:prstGeom prst="rect">
            <a:avLst/>
          </a:prstGeom>
          <a:noFill/>
          <a:ln w="0">
            <a:noFill/>
          </a:ln>
        </p:spPr>
        <p:txBody>
          <a:bodyPr lIns="91440" tIns="45720" rIns="91440" bIns="45720" anchor="ctr">
            <a:noAutofit/>
          </a:bodyPr>
          <a:lstStyle/>
          <a:p>
            <a:pPr indent="0" defTabSz="914400">
              <a:lnSpc>
                <a:spcPct val="90000"/>
              </a:lnSpc>
              <a:buNone/>
            </a:pPr>
            <a:r>
              <a:rPr lang="fi-FI" sz="4000" b="1" u="none" strike="noStrike">
                <a:solidFill>
                  <a:schemeClr val="dk1"/>
                </a:solidFill>
                <a:uFillTx/>
                <a:latin typeface="Verdana"/>
                <a:ea typeface="Verdana"/>
              </a:rPr>
              <a:t>Muokkaa perustyylejä naps.</a:t>
            </a:r>
            <a:endParaRPr lang="fi-FI" sz="4000" b="0" u="none" strike="noStrike">
              <a:solidFill>
                <a:schemeClr val="dk1"/>
              </a:solidFill>
              <a:uFillTx/>
              <a:latin typeface="Calibri"/>
            </a:endParaRPr>
          </a:p>
        </p:txBody>
      </p:sp>
      <p:sp>
        <p:nvSpPr>
          <p:cNvPr id="37" name="PlaceHolder 3"/>
          <p:cNvSpPr>
            <a:spLocks noGrp="1"/>
          </p:cNvSpPr>
          <p:nvPr>
            <p:ph type="body"/>
          </p:nvPr>
        </p:nvSpPr>
        <p:spPr>
          <a:xfrm>
            <a:off x="838080" y="1905120"/>
            <a:ext cx="5181120" cy="3812760"/>
          </a:xfrm>
          <a:prstGeom prst="rect">
            <a:avLst/>
          </a:prstGeom>
          <a:noFill/>
          <a:ln w="0">
            <a:noFill/>
          </a:ln>
        </p:spPr>
        <p:txBody>
          <a:bodyPr lIns="90000" tIns="45720" rIns="91440" bIns="45720" anchor="t">
            <a:noAutofit/>
          </a:bodyPr>
          <a:lstStyle/>
          <a:p>
            <a:pPr marL="228600" indent="-228600" defTabSz="914400">
              <a:lnSpc>
                <a:spcPct val="90000"/>
              </a:lnSpc>
              <a:spcBef>
                <a:spcPts val="1001"/>
              </a:spcBef>
              <a:buClr>
                <a:srgbClr val="3E6049"/>
              </a:buClr>
              <a:buFont typeface="Arial"/>
              <a:buChar char="•"/>
            </a:pPr>
            <a:r>
              <a:rPr lang="fi-FI" sz="2800" b="0" u="none" strike="noStrike">
                <a:solidFill>
                  <a:schemeClr val="dk1"/>
                </a:solidFill>
                <a:uFillTx/>
                <a:latin typeface="Corbel"/>
              </a:rPr>
              <a:t>Muokkaa tekstin perustyylejä napsauttamalla</a:t>
            </a:r>
          </a:p>
        </p:txBody>
      </p:sp>
      <p:sp>
        <p:nvSpPr>
          <p:cNvPr id="38" name="Suorakulmio 10"/>
          <p:cNvSpPr/>
          <p:nvPr/>
        </p:nvSpPr>
        <p:spPr>
          <a:xfrm>
            <a:off x="6394680" y="5058720"/>
            <a:ext cx="4959000" cy="659160"/>
          </a:xfrm>
          <a:prstGeom prst="rect">
            <a:avLst/>
          </a:prstGeom>
          <a:solidFill>
            <a:schemeClr val="lt2"/>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i-FI" sz="1800" b="0" u="none" strike="noStrike">
              <a:solidFill>
                <a:schemeClr val="lt1"/>
              </a:solidFill>
              <a:uFillTx/>
              <a:latin typeface="Calibri"/>
            </a:endParaRPr>
          </a:p>
        </p:txBody>
      </p:sp>
      <p:sp>
        <p:nvSpPr>
          <p:cNvPr id="39" name="PlaceHolder 4"/>
          <p:cNvSpPr>
            <a:spLocks noGrp="1"/>
          </p:cNvSpPr>
          <p:nvPr>
            <p:ph type="dt" idx="13"/>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&lt;päivämäärä/kellonaika&gt;</a:t>
            </a:r>
            <a:endParaRPr lang="fi-FI" sz="1100" b="0" u="none" strike="noStrike">
              <a:solidFill>
                <a:srgbClr val="000000"/>
              </a:solidFill>
              <a:uFillTx/>
              <a:latin typeface="Times New Roman"/>
            </a:endParaRPr>
          </a:p>
        </p:txBody>
      </p:sp>
      <p:sp>
        <p:nvSpPr>
          <p:cNvPr id="40" name="PlaceHolder 5"/>
          <p:cNvSpPr>
            <a:spLocks noGrp="1"/>
          </p:cNvSpPr>
          <p:nvPr>
            <p:ph type="ftr" idx="14"/>
          </p:nvPr>
        </p:nvSpPr>
        <p:spPr>
          <a:xfrm>
            <a:off x="450000" y="6260760"/>
            <a:ext cx="46332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&lt;alatunniste&gt;</a:t>
            </a:r>
            <a:endParaRPr lang="fi-FI" sz="1100" b="0" u="none" strike="noStrike">
              <a:solidFill>
                <a:srgbClr val="000000"/>
              </a:solidFill>
              <a:uFillTx/>
              <a:latin typeface="Times New Roman"/>
            </a:endParaRPr>
          </a:p>
        </p:txBody>
      </p:sp>
      <p:sp>
        <p:nvSpPr>
          <p:cNvPr id="41" name="PlaceHolder 6"/>
          <p:cNvSpPr>
            <a:spLocks noGrp="1"/>
          </p:cNvSpPr>
          <p:nvPr>
            <p:ph type="sldNum" idx="15"/>
          </p:nvPr>
        </p:nvSpPr>
        <p:spPr>
          <a:xfrm>
            <a:off x="5083560" y="6260760"/>
            <a:ext cx="76284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dk1"/>
                </a:solidFill>
                <a:uFillTx/>
                <a:latin typeface="Calibri"/>
              </a:defRPr>
            </a:lvl1pPr>
          </a:lstStyle>
          <a:p>
            <a:pPr indent="0" algn="r" defTabSz="914400">
              <a:lnSpc>
                <a:spcPct val="100000"/>
              </a:lnSpc>
              <a:buNone/>
            </a:pPr>
            <a:fld id="{40878E13-5F7C-44D3-9F0D-57786F43D466}" type="slidenum">
              <a:rPr lang="fi-FI" sz="1100" b="0" u="none" strike="noStrike">
                <a:solidFill>
                  <a:schemeClr val="dk1"/>
                </a:solidFill>
                <a:uFillTx/>
                <a:latin typeface="Calibri"/>
              </a:rPr>
              <a:t>‹#›</a:t>
            </a:fld>
            <a:endParaRPr lang="fi-FI" sz="11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CEEF0"/>
        </a:solidFill>
        <a:effectLst/>
      </p:bgPr>
    </p:bg>
    <p:spTree>
      <p:nvGrpSpPr>
        <p:cNvPr id="1" name=""/>
        <p:cNvGrpSpPr/>
        <p:nvPr/>
      </p:nvGrpSpPr>
      <p:grpSpPr>
        <a:xfrm>
          <a:off x="0" y="0"/>
          <a:ext cx="0" cy="0"/>
          <a:chOff x="0" y="0"/>
          <a:chExt cx="0" cy="0"/>
        </a:xfrm>
      </p:grpSpPr>
      <p:pic>
        <p:nvPicPr>
          <p:cNvPr id="42" name="Kuva 3"/>
          <p:cNvPicPr/>
          <p:nvPr/>
        </p:nvPicPr>
        <p:blipFill>
          <a:blip r:embed="rId2"/>
          <a:stretch/>
        </p:blipFill>
        <p:spPr>
          <a:xfrm>
            <a:off x="10454040" y="5898960"/>
            <a:ext cx="1296720" cy="518400"/>
          </a:xfrm>
          <a:prstGeom prst="rect">
            <a:avLst/>
          </a:prstGeom>
          <a:ln w="0">
            <a:noFill/>
          </a:ln>
        </p:spPr>
      </p:pic>
      <p:sp>
        <p:nvSpPr>
          <p:cNvPr id="43" name="PlaceHolder 1"/>
          <p:cNvSpPr>
            <a:spLocks noGrp="1"/>
          </p:cNvSpPr>
          <p:nvPr>
            <p:ph type="title"/>
          </p:nvPr>
        </p:nvSpPr>
        <p:spPr>
          <a:xfrm>
            <a:off x="838080" y="397080"/>
            <a:ext cx="10515240" cy="1374480"/>
          </a:xfrm>
          <a:prstGeom prst="rect">
            <a:avLst/>
          </a:prstGeom>
          <a:noFill/>
          <a:ln w="0">
            <a:noFill/>
          </a:ln>
        </p:spPr>
        <p:txBody>
          <a:bodyPr lIns="91440" tIns="45720" rIns="91440" bIns="45720" anchor="ctr">
            <a:normAutofit/>
          </a:bodyPr>
          <a:lstStyle/>
          <a:p>
            <a:pPr indent="0" defTabSz="914400">
              <a:lnSpc>
                <a:spcPct val="90000"/>
              </a:lnSpc>
              <a:buNone/>
            </a:pPr>
            <a:r>
              <a:rPr lang="fi-FI" sz="2800" b="1" u="none" strike="noStrike">
                <a:solidFill>
                  <a:schemeClr val="accent5"/>
                </a:solidFill>
                <a:uFillTx/>
                <a:latin typeface="Verdana"/>
                <a:ea typeface="Verdana"/>
              </a:rPr>
              <a:t>Muokkaa perustyylejä naps.</a:t>
            </a:r>
            <a:endParaRPr lang="fi-FI" sz="2800" b="0" u="none" strike="noStrike">
              <a:solidFill>
                <a:schemeClr val="dk1"/>
              </a:solidFill>
              <a:uFillTx/>
              <a:latin typeface="Calibri"/>
            </a:endParaRPr>
          </a:p>
        </p:txBody>
      </p:sp>
      <p:sp>
        <p:nvSpPr>
          <p:cNvPr id="44" name="PlaceHolder 2"/>
          <p:cNvSpPr>
            <a:spLocks noGrp="1"/>
          </p:cNvSpPr>
          <p:nvPr>
            <p:ph type="dt" idx="16"/>
          </p:nvPr>
        </p:nvSpPr>
        <p:spPr>
          <a:xfrm>
            <a:off x="5846760" y="6260760"/>
            <a:ext cx="433800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&lt;päivämäärä/kellonaika&gt;</a:t>
            </a:r>
            <a:endParaRPr lang="fi-FI" sz="1100" b="0" u="none" strike="noStrike">
              <a:solidFill>
                <a:srgbClr val="000000"/>
              </a:solidFill>
              <a:uFillTx/>
              <a:latin typeface="Times New Roman"/>
            </a:endParaRPr>
          </a:p>
        </p:txBody>
      </p:sp>
      <p:sp>
        <p:nvSpPr>
          <p:cNvPr id="45" name="PlaceHolder 3"/>
          <p:cNvSpPr>
            <a:spLocks noGrp="1"/>
          </p:cNvSpPr>
          <p:nvPr>
            <p:ph type="ftr" idx="17"/>
          </p:nvPr>
        </p:nvSpPr>
        <p:spPr>
          <a:xfrm>
            <a:off x="450000" y="6260760"/>
            <a:ext cx="4687560" cy="165960"/>
          </a:xfrm>
          <a:prstGeom prst="rect">
            <a:avLst/>
          </a:prstGeom>
          <a:noFill/>
          <a:ln w="0">
            <a:noFill/>
          </a:ln>
        </p:spPr>
        <p:txBody>
          <a:bodyPr lIns="91440" tIns="45720" rIns="91440" bIns="45720" anchor="ctr">
            <a:noAutofit/>
          </a:bodyPr>
          <a:lstStyle>
            <a:lvl1pPr indent="0" defTabSz="914400">
              <a:lnSpc>
                <a:spcPct val="100000"/>
              </a:lnSpc>
              <a:buNone/>
              <a:defRPr lang="fi-FI" sz="1100" b="0" u="none" strike="noStrike">
                <a:solidFill>
                  <a:schemeClr val="dk1"/>
                </a:solidFill>
                <a:uFillTx/>
                <a:latin typeface="Corbel"/>
              </a:defRPr>
            </a:lvl1pPr>
          </a:lstStyle>
          <a:p>
            <a:pPr indent="0" defTabSz="914400">
              <a:lnSpc>
                <a:spcPct val="100000"/>
              </a:lnSpc>
              <a:buNone/>
            </a:pPr>
            <a:r>
              <a:rPr lang="fi-FI" sz="1100" b="0" u="none" strike="noStrike">
                <a:solidFill>
                  <a:schemeClr val="dk1"/>
                </a:solidFill>
                <a:uFillTx/>
                <a:latin typeface="Corbel"/>
              </a:rPr>
              <a:t>&lt;alatunniste&gt;</a:t>
            </a:r>
            <a:endParaRPr lang="fi-FI" sz="1100" b="0" u="none" strike="noStrike">
              <a:solidFill>
                <a:srgbClr val="000000"/>
              </a:solidFill>
              <a:uFillTx/>
              <a:latin typeface="Times New Roman"/>
            </a:endParaRPr>
          </a:p>
        </p:txBody>
      </p:sp>
      <p:sp>
        <p:nvSpPr>
          <p:cNvPr id="46" name="PlaceHolder 4"/>
          <p:cNvSpPr>
            <a:spLocks noGrp="1"/>
          </p:cNvSpPr>
          <p:nvPr>
            <p:ph type="sldNum" idx="18"/>
          </p:nvPr>
        </p:nvSpPr>
        <p:spPr>
          <a:xfrm>
            <a:off x="4887720" y="6260760"/>
            <a:ext cx="958680" cy="165960"/>
          </a:xfrm>
          <a:prstGeom prst="rect">
            <a:avLst/>
          </a:prstGeom>
          <a:noFill/>
          <a:ln w="0">
            <a:noFill/>
          </a:ln>
        </p:spPr>
        <p:txBody>
          <a:bodyPr lIns="91440" tIns="45720" rIns="91440" bIns="45720" anchor="ctr">
            <a:noAutofit/>
          </a:bodyPr>
          <a:lstStyle>
            <a:lvl1pPr indent="0" algn="r" defTabSz="914400">
              <a:lnSpc>
                <a:spcPct val="100000"/>
              </a:lnSpc>
              <a:buNone/>
              <a:defRPr lang="fi-FI" sz="1100" b="0" u="none" strike="noStrike">
                <a:solidFill>
                  <a:schemeClr val="dk1"/>
                </a:solidFill>
                <a:uFillTx/>
                <a:latin typeface="Calibri"/>
              </a:defRPr>
            </a:lvl1pPr>
          </a:lstStyle>
          <a:p>
            <a:pPr indent="0" algn="r" defTabSz="914400">
              <a:lnSpc>
                <a:spcPct val="100000"/>
              </a:lnSpc>
              <a:buNone/>
            </a:pPr>
            <a:fld id="{2FD217EB-3A8A-4150-9A7E-60714F9DD99D}" type="slidenum">
              <a:rPr lang="fi-FI" sz="1100" b="0" u="none" strike="noStrike">
                <a:solidFill>
                  <a:schemeClr val="dk1"/>
                </a:solidFill>
                <a:uFillTx/>
                <a:latin typeface="Calibri"/>
              </a:rPr>
              <a:t>‹#›</a:t>
            </a:fld>
            <a:endParaRPr lang="fi-FI" sz="1100" b="0" u="none" strike="noStrike">
              <a:solidFill>
                <a:srgbClr val="000000"/>
              </a:solidFill>
              <a:uFillTx/>
              <a:latin typeface="Times New Roman"/>
            </a:endParaRPr>
          </a:p>
        </p:txBody>
      </p:sp>
      <p:sp>
        <p:nvSpPr>
          <p:cNvPr id="47" name="PlaceHolder 5"/>
          <p:cNvSpPr>
            <a:spLocks noGrp="1"/>
          </p:cNvSpPr>
          <p:nvPr>
            <p:ph type="body"/>
          </p:nvPr>
        </p:nvSpPr>
        <p:spPr>
          <a:xfrm>
            <a:off x="838080" y="1910520"/>
            <a:ext cx="4928400" cy="3836880"/>
          </a:xfrm>
          <a:prstGeom prst="rect">
            <a:avLst/>
          </a:prstGeom>
          <a:noFill/>
          <a:ln w="0">
            <a:noFill/>
          </a:ln>
        </p:spPr>
        <p:txBody>
          <a:bodyPr lIns="90000" tIns="45000" rIns="90000" bIns="45000" anchor="t">
            <a:normAutofit/>
          </a:bodyPr>
          <a:lstStyle/>
          <a:p>
            <a:pPr marL="432000" indent="-324000" defTabSz="914400">
              <a:lnSpc>
                <a:spcPct val="100000"/>
              </a:lnSpc>
              <a:buClr>
                <a:srgbClr val="000000"/>
              </a:buClr>
              <a:buSzPct val="45000"/>
              <a:buFont typeface="Wingdings" charset="2"/>
              <a:buChar char=""/>
            </a:pPr>
            <a:r>
              <a:rPr lang="fi-FI" sz="2000" b="0" u="none" strike="noStrike">
                <a:solidFill>
                  <a:schemeClr val="accent6"/>
                </a:solidFill>
                <a:uFillTx/>
                <a:latin typeface="Calibri"/>
              </a:rPr>
              <a:t>Lisää kaavio napsauttamalla kuvaketta</a:t>
            </a:r>
            <a:endParaRPr lang="fi-FI" sz="2000" b="0" u="none" strike="noStrike">
              <a:solidFill>
                <a:schemeClr val="dk1"/>
              </a:solidFill>
              <a:uFillTx/>
              <a:latin typeface="Corbel"/>
            </a:endParaRPr>
          </a:p>
        </p:txBody>
      </p:sp>
      <p:sp>
        <p:nvSpPr>
          <p:cNvPr id="48" name="PlaceHolder 6"/>
          <p:cNvSpPr>
            <a:spLocks noGrp="1"/>
          </p:cNvSpPr>
          <p:nvPr>
            <p:ph type="body"/>
          </p:nvPr>
        </p:nvSpPr>
        <p:spPr>
          <a:xfrm>
            <a:off x="5911920" y="1910520"/>
            <a:ext cx="5441400" cy="3836880"/>
          </a:xfrm>
          <a:prstGeom prst="rect">
            <a:avLst/>
          </a:prstGeom>
          <a:noFill/>
          <a:ln w="0">
            <a:noFill/>
          </a:ln>
        </p:spPr>
        <p:txBody>
          <a:bodyPr lIns="90000" tIns="45000" rIns="90000" bIns="45000" anchor="t">
            <a:normAutofit/>
          </a:bodyPr>
          <a:lstStyle/>
          <a:p>
            <a:pPr indent="0" defTabSz="914400">
              <a:lnSpc>
                <a:spcPct val="100000"/>
              </a:lnSpc>
              <a:buNone/>
            </a:pPr>
            <a:r>
              <a:rPr lang="fi-FI" sz="2000" b="0" u="none" strike="noStrike">
                <a:solidFill>
                  <a:schemeClr val="accent6"/>
                </a:solidFill>
                <a:uFillTx/>
                <a:latin typeface="Calibri"/>
              </a:rPr>
              <a:t>Lisää taulukko napsauttamalla kuvaketta</a:t>
            </a:r>
            <a:endParaRPr lang="fi-FI" sz="2000" b="0" u="none" strike="noStrike">
              <a:solidFill>
                <a:schemeClr val="dk1"/>
              </a:solidFill>
              <a:uFillTx/>
              <a:latin typeface="Corbel"/>
            </a:endParaRP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jundemars.fi/" TargetMode="External"/><Relationship Id="rId2" Type="http://schemas.openxmlformats.org/officeDocument/2006/relationships/hyperlink" Target="https://www.sjundemars.fi/?lang=fi"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970200"/>
            <a:ext cx="9143640" cy="2000880"/>
          </a:xfrm>
          <a:prstGeom prst="rect">
            <a:avLst/>
          </a:prstGeom>
          <a:noFill/>
          <a:ln w="0">
            <a:noFill/>
          </a:ln>
        </p:spPr>
        <p:txBody>
          <a:bodyPr lIns="91440" tIns="45720" rIns="91440" bIns="45720" anchor="b">
            <a:noAutofit/>
          </a:bodyPr>
          <a:lstStyle/>
          <a:p>
            <a:pPr indent="0" algn="ctr" defTabSz="914400">
              <a:lnSpc>
                <a:spcPct val="90000"/>
              </a:lnSpc>
              <a:buNone/>
            </a:pPr>
            <a:r>
              <a:rPr lang="fi-FI" sz="5400" b="1" u="none" strike="noStrike">
                <a:solidFill>
                  <a:srgbClr val="3E6049"/>
                </a:solidFill>
                <a:uFillTx/>
                <a:latin typeface="Verdana"/>
                <a:ea typeface="Verdana"/>
              </a:rPr>
              <a:t>Avustuksia toimintaan</a:t>
            </a:r>
            <a:endParaRPr lang="fi-FI" sz="5400" b="0" u="none" strike="noStrike">
              <a:solidFill>
                <a:srgbClr val="3E6049"/>
              </a:solidFill>
              <a:uFillTx/>
              <a:latin typeface="Calibri"/>
            </a:endParaRPr>
          </a:p>
        </p:txBody>
      </p:sp>
      <p:sp>
        <p:nvSpPr>
          <p:cNvPr id="50" name="PlaceHolder 2"/>
          <p:cNvSpPr>
            <a:spLocks noGrp="1"/>
          </p:cNvSpPr>
          <p:nvPr>
            <p:ph type="subTitle"/>
          </p:nvPr>
        </p:nvSpPr>
        <p:spPr>
          <a:xfrm>
            <a:off x="1523880" y="3133440"/>
            <a:ext cx="9143640" cy="1209600"/>
          </a:xfrm>
          <a:prstGeom prst="rect">
            <a:avLst/>
          </a:prstGeom>
          <a:noFill/>
          <a:ln w="0">
            <a:noFill/>
          </a:ln>
        </p:spPr>
        <p:txBody>
          <a:bodyPr lIns="90000" tIns="45720" rIns="91440" bIns="45720" anchor="t">
            <a:noAutofit/>
          </a:bodyPr>
          <a:lstStyle/>
          <a:p>
            <a:pPr indent="0" algn="ctr" defTabSz="914400">
              <a:lnSpc>
                <a:spcPct val="90000"/>
              </a:lnSpc>
              <a:spcBef>
                <a:spcPts val="1001"/>
              </a:spcBef>
              <a:buNone/>
              <a:tabLst>
                <a:tab pos="0" algn="l"/>
              </a:tabLst>
            </a:pPr>
            <a:r>
              <a:rPr lang="fi-FI" sz="2400" b="0" u="none" strike="noStrike">
                <a:solidFill>
                  <a:srgbClr val="3E6049"/>
                </a:solidFill>
                <a:uFillTx/>
                <a:latin typeface="Corbel"/>
              </a:rPr>
              <a:t>Yhdistykset, yhteisöt, työryhmät, taiteilijat</a:t>
            </a:r>
            <a:endParaRPr lang="fi-FI" sz="2400" b="0" u="none" strike="noStrike">
              <a:solidFill>
                <a:srgbClr val="3E6049"/>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900000" y="720000"/>
            <a:ext cx="8449560" cy="1712160"/>
          </a:xfrm>
          <a:prstGeom prst="rect">
            <a:avLst/>
          </a:prstGeom>
          <a:noFill/>
          <a:ln w="0">
            <a:noFill/>
          </a:ln>
        </p:spPr>
        <p:txBody>
          <a:bodyPr lIns="91440" tIns="45720" rIns="91440" bIns="45720" anchor="ctr">
            <a:noAutofit/>
          </a:bodyPr>
          <a:lstStyle/>
          <a:p>
            <a:pPr marL="216000" indent="0" defTabSz="914400">
              <a:lnSpc>
                <a:spcPct val="100000"/>
              </a:lnSpc>
              <a:buNone/>
            </a:pPr>
            <a:r>
              <a:rPr lang="fi-FI" sz="2800" b="1" u="none" strike="noStrike">
                <a:solidFill>
                  <a:schemeClr val="lt1"/>
                </a:solidFill>
                <a:uFillTx/>
                <a:latin typeface="Verdana"/>
                <a:ea typeface="Verdana"/>
              </a:rPr>
              <a:t>Suomen kulttuurirahasto, EP:n rahasto</a:t>
            </a:r>
            <a:br>
              <a:rPr sz="2800"/>
            </a:br>
            <a:r>
              <a:rPr lang="fi-FI" sz="2800" b="1" u="none" strike="noStrike">
                <a:solidFill>
                  <a:schemeClr val="lt1"/>
                </a:solidFill>
                <a:uFillTx/>
                <a:latin typeface="Verdana"/>
                <a:ea typeface="Verdana"/>
              </a:rPr>
              <a:t>Hakuaika 20.1.-7.2.2025</a:t>
            </a:r>
            <a:br>
              <a:rPr sz="5400"/>
            </a:br>
            <a:endParaRPr lang="fi-FI" sz="2800" b="0" u="none" strike="noStrike">
              <a:solidFill>
                <a:schemeClr val="dk1"/>
              </a:solidFill>
              <a:uFillTx/>
              <a:latin typeface="Calibri"/>
            </a:endParaRPr>
          </a:p>
        </p:txBody>
      </p:sp>
      <p:sp>
        <p:nvSpPr>
          <p:cNvPr id="52" name="Tekstiruutu 51"/>
          <p:cNvSpPr txBox="1"/>
          <p:nvPr/>
        </p:nvSpPr>
        <p:spPr>
          <a:xfrm>
            <a:off x="5968800" y="4852080"/>
            <a:ext cx="250920" cy="232560"/>
          </a:xfrm>
          <a:prstGeom prst="rect">
            <a:avLst/>
          </a:prstGeom>
          <a:noFill/>
          <a:ln w="0">
            <a:noFill/>
          </a:ln>
        </p:spPr>
        <p:txBody>
          <a:bodyPr lIns="90000" tIns="45000" rIns="90000" bIns="45000" anchor="t">
            <a:noAutofit/>
          </a:bodyPr>
          <a:lstStyle/>
          <a:p>
            <a:r>
              <a:rPr lang="fi-FI" sz="1000" b="0" u="none" strike="noStrike">
                <a:solidFill>
                  <a:srgbClr val="FFFFFF"/>
                </a:solidFill>
                <a:uFillTx/>
                <a:latin typeface="Arial"/>
              </a:rPr>
              <a:t>4</a:t>
            </a:r>
          </a:p>
        </p:txBody>
      </p:sp>
      <p:sp>
        <p:nvSpPr>
          <p:cNvPr id="53" name="Tekstiruutu 52"/>
          <p:cNvSpPr txBox="1"/>
          <p:nvPr/>
        </p:nvSpPr>
        <p:spPr>
          <a:xfrm>
            <a:off x="1260000" y="2432160"/>
            <a:ext cx="8100000" cy="3440520"/>
          </a:xfrm>
          <a:prstGeom prst="rect">
            <a:avLst/>
          </a:prstGeom>
          <a:noFill/>
          <a:ln w="0">
            <a:noFill/>
          </a:ln>
        </p:spPr>
        <p:txBody>
          <a:bodyPr lIns="90000" tIns="45000" rIns="90000" bIns="45000" anchor="t">
            <a:noAutofit/>
          </a:bodyPr>
          <a:lstStyle/>
          <a:p>
            <a:pPr marL="216000" indent="-216000" defTabSz="914400">
              <a:lnSpc>
                <a:spcPct val="100000"/>
              </a:lnSpc>
              <a:buClr>
                <a:srgbClr val="FFFFFF"/>
              </a:buClr>
              <a:buSzPct val="45000"/>
              <a:buFont typeface="Wingdings" charset="2"/>
              <a:buChar char=""/>
            </a:pPr>
            <a:r>
              <a:rPr lang="fi-FI" sz="1000" b="0" u="none" strike="noStrike">
                <a:solidFill>
                  <a:schemeClr val="lt1"/>
                </a:solidFill>
                <a:uFillTx/>
                <a:latin typeface="Verdana"/>
                <a:ea typeface="Verdana"/>
              </a:rPr>
              <a:t>Rahaston tarkoituksena on historiallisen Etelä-Pohjanmaan maakunnan henkisen ja taloudellisen kulttuurin vaaliminen ja kehittäminen. </a:t>
            </a: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r>
              <a:rPr lang="fi-FI" sz="1000" b="0" u="none" strike="noStrike">
                <a:solidFill>
                  <a:schemeClr val="lt1"/>
                </a:solidFill>
                <a:uFillTx/>
                <a:latin typeface="Verdana"/>
                <a:ea typeface="Verdana"/>
              </a:rPr>
              <a:t>Apurahoista päätettäessä etusijalla ovat Pohjanmaan ja Etelä-Pohjanmaan liiton alueella syntyneet, siellä suoritettava tai siihen kohdistuva tieteellinen tai taiteellinen työ sekä maakunnallisesti erityisen merkittävät kulttuuri- ja kehittämishankkeet </a:t>
            </a: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r>
              <a:rPr lang="fi-FI" sz="1000" b="0" u="none" strike="noStrike">
                <a:solidFill>
                  <a:schemeClr val="lt1"/>
                </a:solidFill>
                <a:uFillTx/>
                <a:latin typeface="Verdana"/>
                <a:ea typeface="Verdana"/>
              </a:rPr>
              <a:t>Yksityinen säätiö </a:t>
            </a: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r>
              <a:rPr lang="fi-FI" sz="1000" b="0" u="none" strike="noStrike">
                <a:solidFill>
                  <a:schemeClr val="lt1"/>
                </a:solidFill>
                <a:uFillTx/>
                <a:latin typeface="Verdana"/>
                <a:ea typeface="Verdana"/>
              </a:rPr>
              <a:t>Myönnettyjä 2023-2024 mm: Eläkeliiton Seinäjoen yhdistys 10 000€ Kruunuhäätapahtumaan, EP:n Lottaperinne ry 10  000€ eteläpohjalaisten maanpuolustusjärjestöjen arkistojen järjestämistyöhön, Kauhajoen 4H-yhdistys ry 3500 € yhdistyksen historiikin tekemiseen ja kotiseutuarkiston aineiston digitoimiseen, Suomenselän Kesä ry 10 000 € Soinillinen -musiikki- ja gastronomiafestivaalin järjestämiseen, Vaasa-Mustasaari oppaat ry  2 500 € Jääkauden jäljillä -opastuksiin lapsille ja nuorille, Alajärven 4H-yhdistys ry 12 000 € Meijän kotiseutu -projektin toteuttamiseen, Alavuden Jokivarren Nuorisoseura ry 8 000 € Jokivarren kyläkirjan kirjoittamiseen, Etelä-Pohjanmaan Nuorisoseura ry 8 000 € maaseudun nuorten ilmaisutaitokerhojen järjestämiseen, Evijärven 4H-yhdistys ry 7 000 € Väinön Villat -lasten perinnepäivien järjestämiseen, Laihian Karjalaiset ry 5 000 € ortodoksien muistomerkkihankkeen toteuttamiseen Laihian hautausmaalle, Ylihärmän Nuorisoseura ry 16 000 € Kaunotar ja hirviö -näytelmän tuottamiseen </a:t>
            </a: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endParaRPr lang="fi-FI" sz="1000" b="0" u="none" strike="noStrike">
              <a:solidFill>
                <a:srgbClr val="FFFFFF"/>
              </a:solidFill>
              <a:uFillTx/>
              <a:latin typeface="Arial"/>
            </a:endParaRPr>
          </a:p>
          <a:p>
            <a:pPr marL="216000" indent="-216000" defTabSz="914400">
              <a:lnSpc>
                <a:spcPct val="100000"/>
              </a:lnSpc>
              <a:buClr>
                <a:srgbClr val="FFFFFF"/>
              </a:buClr>
              <a:buSzPct val="45000"/>
              <a:buFont typeface="Wingdings" charset="2"/>
              <a:buChar char=""/>
            </a:pPr>
            <a:r>
              <a:rPr lang="fi-FI" sz="1000" b="0" u="none" strike="noStrike">
                <a:solidFill>
                  <a:schemeClr val="lt1"/>
                </a:solidFill>
                <a:uFillTx/>
                <a:latin typeface="Verdana"/>
                <a:ea typeface="Verdana"/>
              </a:rPr>
              <a:t>www.skr.fi</a:t>
            </a:r>
            <a:endParaRPr lang="fi-FI" sz="1000" b="0" u="none" strike="noStrike">
              <a:solidFill>
                <a:srgbClr val="FFFFFF"/>
              </a:solidFill>
              <a:uFillTx/>
              <a:latin typeface="Arial"/>
            </a:endParaRPr>
          </a:p>
        </p:txBody>
      </p:sp>
      <p:sp>
        <p:nvSpPr>
          <p:cNvPr id="3" name="PlaceHolder 2"/>
          <p:cNvSpPr>
            <a:spLocks noGrp="1"/>
          </p:cNvSpPr>
          <p:nvPr>
            <p:ph type="sldNum" idx="3"/>
          </p:nvPr>
        </p:nvSpPr>
        <p:spPr/>
        <p:txBody>
          <a:bodyPr/>
          <a:lstStyle/>
          <a:p>
            <a:fld id="{73D6042F-DAAF-4714-9697-F0963AFF3777}" type="slidenum">
              <a:t>2</a:t>
            </a:fld>
            <a:endParaRPr/>
          </a:p>
        </p:txBody>
      </p:sp>
      <p:sp>
        <p:nvSpPr>
          <p:cNvPr id="4" name="PlaceHolder 3"/>
          <p:cNvSpPr>
            <a:spLocks noGrp="1"/>
          </p:cNvSpPr>
          <p:nvPr>
            <p:ph type="dt" idx="1"/>
          </p:nvPr>
        </p:nvSpPr>
        <p:spPr/>
        <p:txBody>
          <a:bodyPr/>
          <a:lstStyle/>
          <a:p>
            <a:fld id="{7A05CF29-AE79-4EF9-881B-CD768EB614D1}" type="datetime1">
              <a:rPr lang="fi-FI"/>
              <a:t>4.9.2024</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2311200" y="651960"/>
            <a:ext cx="7659720" cy="1508040"/>
          </a:xfrm>
          <a:prstGeom prst="rect">
            <a:avLst/>
          </a:prstGeom>
          <a:noFill/>
          <a:ln w="0">
            <a:noFill/>
          </a:ln>
        </p:spPr>
        <p:txBody>
          <a:bodyPr lIns="91440" tIns="45720" rIns="91440" bIns="45720" anchor="ctr">
            <a:noAutofit/>
          </a:bodyPr>
          <a:lstStyle/>
          <a:p>
            <a:pPr indent="0" defTabSz="914400">
              <a:lnSpc>
                <a:spcPct val="90000"/>
              </a:lnSpc>
              <a:buNone/>
            </a:pPr>
            <a:r>
              <a:rPr lang="fi-FI" sz="4400" b="1" u="none" strike="noStrike">
                <a:solidFill>
                  <a:schemeClr val="accent1"/>
                </a:solidFill>
                <a:uFillTx/>
                <a:latin typeface="Verdana"/>
                <a:ea typeface="Verdana"/>
              </a:rPr>
              <a:t>TAIKE</a:t>
            </a:r>
            <a:endParaRPr lang="fi-FI" sz="4400" b="0" u="none" strike="noStrike">
              <a:solidFill>
                <a:schemeClr val="dk1"/>
              </a:solidFill>
              <a:uFillTx/>
              <a:latin typeface="Calibri"/>
            </a:endParaRPr>
          </a:p>
        </p:txBody>
      </p:sp>
      <p:sp>
        <p:nvSpPr>
          <p:cNvPr id="55" name="PlaceHolder 2"/>
          <p:cNvSpPr>
            <a:spLocks noGrp="1"/>
          </p:cNvSpPr>
          <p:nvPr>
            <p:ph/>
          </p:nvPr>
        </p:nvSpPr>
        <p:spPr>
          <a:xfrm>
            <a:off x="2340000" y="2160000"/>
            <a:ext cx="7659720" cy="4140000"/>
          </a:xfrm>
          <a:prstGeom prst="rect">
            <a:avLst/>
          </a:prstGeom>
          <a:noFill/>
          <a:ln w="0">
            <a:noFill/>
          </a:ln>
        </p:spPr>
        <p:txBody>
          <a:bodyPr lIns="90000" tIns="45720" rIns="91440" bIns="45720" anchor="t">
            <a:noAutofit/>
          </a:bodyPr>
          <a:lstStyle/>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Rahoitamme taidetta ja kulttuuria apurahoin ja avustuksin. Apurahat on suunnattu yksilöille ja työryhmille, avustukset yhteisöille. </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Taiteen edistämiskeskus (Taike) on opetus- ja kulttuuriministeriön alainen taiteen edistämisen asiantuntija- ja palveluvirasto. Taiken tehtävänä on edistää taidetta kansallisesti ja kansainvälisesti. Taike edistää myös kulttuuria siltä osin kuin se ei ole muiden viranomaisten tehtävänä.</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Taike jakaa vuosittain noin 45 miljoonaa euroa taiteilijoille ja yhteisöille apurahoina, palkintoina ja avustuksina. Saajia on vuosittain noin 3 500. Opetus- ja kulttuuriministeriö osoittaa varat Taikelle. Summa on kahdeksan prosenttia valtion koko taidebudjetista. Apurahoista ja palkinnoista päättävät valtion taidetoimikunnat, alueelliset taidetoimikunnat sekä erillislautakunnat.</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Suurin osa Taiken eri toimielinten jakamista apurahoista ja avustuksista tulee rahapelitoiminnan voittovaroista. Ministeriö päättää vuosittain siitä, miten veikkauksen ja raha-arpajaisten voittovarat jaetaan eri käyttötarkoituksiin.</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 Myönnettyjä 2023-2024 Pohjanmaa (ent. Vaasan läänin alue): Palomäki Miia, Alavus, 11 000 €  Työryhmälle (2 henk.) alavutelaisten pelimannien soittamien kansanmusiikkikappaleiden nuotintamiseen, Takala Janiv, Seinäjoki, 8 600 € Työryhmälle (3 henk.) Matti Pohdosta kertovan julkaisun tekemiseen ja elokuvan käsikirjoittamiseen,  Salo Timo Tapio, Kauhava, 8 000 € 4 kuukauden taiteelliseen työskentelyyn , Maasalo Antti, Alajärvi, 4 000 € Kahteen konserttiin ja ryhmävierailuihin Ateljee-taidepuistonäyttelyssä. </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Www.taike.fi  </a:t>
            </a:r>
            <a:endParaRPr lang="fi-FI" sz="1000" b="0" u="none" strike="noStrike">
              <a:solidFill>
                <a:schemeClr val="dk1"/>
              </a:solidFill>
              <a:uFillTx/>
              <a:latin typeface="Corbel"/>
            </a:endParaRPr>
          </a:p>
        </p:txBody>
      </p:sp>
      <p:sp>
        <p:nvSpPr>
          <p:cNvPr id="4" name="PlaceHolder 3"/>
          <p:cNvSpPr>
            <a:spLocks noGrp="1"/>
          </p:cNvSpPr>
          <p:nvPr>
            <p:ph type="sldNum" idx="6"/>
          </p:nvPr>
        </p:nvSpPr>
        <p:spPr/>
        <p:txBody>
          <a:bodyPr/>
          <a:lstStyle/>
          <a:p>
            <a:fld id="{58A1FE74-A885-4065-B210-3F6EE0CA160F}" type="slidenum">
              <a:t>3</a:t>
            </a:fld>
            <a:endParaRPr/>
          </a:p>
        </p:txBody>
      </p:sp>
      <p:sp>
        <p:nvSpPr>
          <p:cNvPr id="5" name="PlaceHolder 4"/>
          <p:cNvSpPr>
            <a:spLocks noGrp="1"/>
          </p:cNvSpPr>
          <p:nvPr>
            <p:ph type="dt" idx="4"/>
          </p:nvPr>
        </p:nvSpPr>
        <p:spPr/>
        <p:txBody>
          <a:bodyPr/>
          <a:lstStyle/>
          <a:p>
            <a:fld id="{52C94A9E-669F-45D8-A814-55D5FD5F492D}" type="datetime1">
              <a:rPr lang="fi-FI"/>
              <a:t>4.9.2024</a:t>
            </a:fld>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910440" y="360000"/>
            <a:ext cx="8449560" cy="1712160"/>
          </a:xfrm>
          <a:prstGeom prst="rect">
            <a:avLst/>
          </a:prstGeom>
          <a:noFill/>
          <a:ln w="0">
            <a:noFill/>
          </a:ln>
        </p:spPr>
        <p:txBody>
          <a:bodyPr lIns="91440" tIns="45720" rIns="91440" bIns="45720" anchor="ctr">
            <a:noAutofit/>
          </a:bodyPr>
          <a:lstStyle/>
          <a:p>
            <a:pPr marL="216000" indent="0" defTabSz="914400">
              <a:lnSpc>
                <a:spcPct val="100000"/>
              </a:lnSpc>
              <a:buNone/>
            </a:pPr>
            <a:r>
              <a:rPr lang="fi-FI" sz="2800" b="1" u="none" strike="noStrike">
                <a:solidFill>
                  <a:schemeClr val="lt1"/>
                </a:solidFill>
                <a:uFillTx/>
                <a:latin typeface="Verdana"/>
                <a:ea typeface="Verdana"/>
              </a:rPr>
              <a:t>Alli Paasikiven säätiö, haku 16.9.-2.10.2024</a:t>
            </a:r>
            <a:br>
              <a:rPr sz="5400"/>
            </a:br>
            <a:endParaRPr lang="fi-FI" sz="2800" b="0" u="none" strike="noStrike">
              <a:solidFill>
                <a:schemeClr val="dk1"/>
              </a:solidFill>
              <a:uFillTx/>
              <a:latin typeface="Calibri"/>
            </a:endParaRPr>
          </a:p>
        </p:txBody>
      </p:sp>
      <p:sp>
        <p:nvSpPr>
          <p:cNvPr id="57" name="Tekstiruutu 56"/>
          <p:cNvSpPr txBox="1"/>
          <p:nvPr/>
        </p:nvSpPr>
        <p:spPr>
          <a:xfrm>
            <a:off x="5968800" y="4852080"/>
            <a:ext cx="250920" cy="232560"/>
          </a:xfrm>
          <a:prstGeom prst="rect">
            <a:avLst/>
          </a:prstGeom>
          <a:noFill/>
          <a:ln w="0">
            <a:noFill/>
          </a:ln>
        </p:spPr>
        <p:txBody>
          <a:bodyPr lIns="90000" tIns="45000" rIns="90000" bIns="45000" anchor="t">
            <a:noAutofit/>
          </a:bodyPr>
          <a:lstStyle/>
          <a:p>
            <a:r>
              <a:rPr lang="fi-FI" sz="1000" b="0" u="none" strike="noStrike">
                <a:solidFill>
                  <a:srgbClr val="FFFFFF"/>
                </a:solidFill>
                <a:uFillTx/>
                <a:latin typeface="Arial"/>
              </a:rPr>
              <a:t>4</a:t>
            </a:r>
          </a:p>
        </p:txBody>
      </p:sp>
      <p:sp>
        <p:nvSpPr>
          <p:cNvPr id="58" name="Tekstiruutu 57"/>
          <p:cNvSpPr txBox="1"/>
          <p:nvPr/>
        </p:nvSpPr>
        <p:spPr>
          <a:xfrm>
            <a:off x="1080000" y="1440000"/>
            <a:ext cx="8100000" cy="4654440"/>
          </a:xfrm>
          <a:prstGeom prst="rect">
            <a:avLst/>
          </a:prstGeom>
          <a:noFill/>
          <a:ln w="0">
            <a:noFill/>
          </a:ln>
        </p:spPr>
        <p:txBody>
          <a:bodyPr lIns="90000" tIns="45000" rIns="90000" bIns="45000" anchor="t">
            <a:noAutofit/>
          </a:bodyPr>
          <a:lstStyle/>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Säätiö jakaa vuosittain apurahoja sekä kulttuuri- ja kehittämishankkeisiin että tutkimukseen, jotka edistävät säätiön tarkoitusta perheiden sosiaalisen turvallisuuden lisäämiseksi. Kulttuuri- ja kehittämishankkeiden haku tapahtuu syksyllä. Tutkimusapurahat jaetaan alkuvuodesta.</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Kulttuuriapuraha henkilöille ja yhteisöille: Kulttuuriapuraha on vuoden kuluessa toteutettaville, säätiön tarkoitusta edistäville kulttuurihankkeille myönnettävä apuraha. Avustusta myönnettäessä katsotaan eduksi verkostoituminen ja yhteistyö usean toimijan kanssa. Kulttuurihankkeisiin apurahaa voivat hakea yleishyödylliset toimijat, kuten rekisteröidyt yhdistykset ja säätiöt. Myönnettävät apurahat ovat suuruudeltaan 5 000 – 10 000 euroa.</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Kehittämisapuraha: Kehittämisapuraha on yleishyödyllisille toimijoille, kuten rekisteröidyille yhdistyksille ja säätiöille myönnettävä apuraha, jonka tarkoitus on mahdollistaa uuden toimintamallin kehittäminen tai kokeilu sekä tutkimustiedon soveltaminen käytäntöön. Apuraha on käytettävä vuoden kuluessa avustuksen myöntämisestä.Hankkeet voivat olla esim. sellaisia, joissa kokeillaan tai pilotoidaan lapsia, nuoria ja perheitä tukevan toiminnan seurantaan tai tunnistamiseen tarkoitettuja välineitä ja keinoja. Hankkeiden arvioinnissa kiinnitetään erityistä huomiota tavoitteellisuuteen, skaalautuvuuteen ja yhteistyöhön eri toimijoiden välillä. Hakemuksissa eduksi katsotaan tutkimusyhteistyö.Myönnettävät apurahat ovat suuruudeltaan 8 000 – 20 000 euroa. Korkein summa, 20 000 euroa myönnetään vuosittain rajatulle määrälle hankkeita.</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Myönnettyjä 2023: Uudenmaan CP-yhdistys – Nylands CP-förening ry: Perheiden hyvinvointia kulttuurista – kehitetään vammaisten lasten perheiden tasa-arvoisia mahdollisuuksia osallistua yhteisölliseen toimintaan 7000 €, Varsinais-Suomen mielenterveysomaiset ry: Eläinavusteisen- ja luontotoiminnan kehittäminen perheille, joissa on mielenterveydenhaasteita ja neurokehityksellisiä häiriöitä 8000 €, Suomen Muslimifoorumi ry: NIYA-yhdessä paremmin hanke 8000 €, OCD Suomi ry: Toivoa ja voimaa vertaistuesta -Vertaistukiryhmä OCD-nuorille ja heidän vanhemmilleen, digitaalista ja lähitoimintaa 8000 €, Sanaratas ry: Sanasoppa – Sanataiteellisia ja suunmyötäisiä sukelluksia suomen kieleen ja eri maiden ruokakulttuureihin 8000 €, Loisto setlementti ry/ Tyttöjen Talo: Tyttöjen ja nuorten naisten empatiataitojen vahvistaminen soveltavan improvisaation keinoin 8000 €, Turun Valkonauha ry: Craftivism eli käsityöaktivismi-työpajatoimintaa paperittomille tai sen uhassa eläville naisille ja lapsille, sekä turvapaikanhakijanaisille- ja lapsille 8000 €</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Www.allinsaatio.fi</a:t>
            </a:r>
            <a:endParaRPr lang="fi-FI" sz="1000" b="0" u="none" strike="noStrike">
              <a:solidFill>
                <a:srgbClr val="FFFFFF"/>
              </a:solidFill>
              <a:uFillTx/>
              <a:latin typeface="Arial"/>
            </a:endParaRPr>
          </a:p>
        </p:txBody>
      </p:sp>
      <p:sp>
        <p:nvSpPr>
          <p:cNvPr id="3" name="PlaceHolder 2"/>
          <p:cNvSpPr>
            <a:spLocks noGrp="1"/>
          </p:cNvSpPr>
          <p:nvPr>
            <p:ph type="sldNum" idx="3"/>
          </p:nvPr>
        </p:nvSpPr>
        <p:spPr/>
        <p:txBody>
          <a:bodyPr/>
          <a:lstStyle/>
          <a:p>
            <a:fld id="{F493E377-583E-4EAE-B5D4-BC86BB014780}" type="slidenum">
              <a:t>4</a:t>
            </a:fld>
            <a:endParaRPr/>
          </a:p>
        </p:txBody>
      </p:sp>
      <p:sp>
        <p:nvSpPr>
          <p:cNvPr id="4" name="PlaceHolder 3"/>
          <p:cNvSpPr>
            <a:spLocks noGrp="1"/>
          </p:cNvSpPr>
          <p:nvPr>
            <p:ph type="dt" idx="1"/>
          </p:nvPr>
        </p:nvSpPr>
        <p:spPr/>
        <p:txBody>
          <a:bodyPr/>
          <a:lstStyle/>
          <a:p>
            <a:fld id="{650AFB37-AF47-41D2-A8DD-CF41BE6C0864}" type="datetime1">
              <a:rPr lang="fi-FI"/>
              <a:t>4.9.2024</a:t>
            </a:fld>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2311200" y="651960"/>
            <a:ext cx="7659720" cy="1508040"/>
          </a:xfrm>
          <a:prstGeom prst="rect">
            <a:avLst/>
          </a:prstGeom>
          <a:noFill/>
          <a:ln w="0">
            <a:noFill/>
          </a:ln>
        </p:spPr>
        <p:txBody>
          <a:bodyPr lIns="91440" tIns="45720" rIns="91440" bIns="45720" anchor="ctr">
            <a:noAutofit/>
          </a:bodyPr>
          <a:lstStyle/>
          <a:p>
            <a:pPr indent="0" defTabSz="914400">
              <a:lnSpc>
                <a:spcPct val="90000"/>
              </a:lnSpc>
              <a:spcBef>
                <a:spcPts val="1191"/>
              </a:spcBef>
              <a:spcAft>
                <a:spcPts val="992"/>
              </a:spcAft>
              <a:buNone/>
            </a:pPr>
            <a:r>
              <a:rPr lang="fi-FI" sz="4000" b="1" u="none" strike="noStrike">
                <a:solidFill>
                  <a:schemeClr val="accent1"/>
                </a:solidFill>
                <a:uFillTx/>
                <a:latin typeface="Verdana"/>
                <a:ea typeface="Verdana"/>
              </a:rPr>
              <a:t>Alfred Kordelinin rahasto</a:t>
            </a:r>
            <a:endParaRPr lang="fi-FI" sz="4000" b="0" u="none" strike="noStrike">
              <a:solidFill>
                <a:schemeClr val="dk1"/>
              </a:solidFill>
              <a:uFillTx/>
              <a:latin typeface="Calibri"/>
            </a:endParaRPr>
          </a:p>
        </p:txBody>
      </p:sp>
      <p:sp>
        <p:nvSpPr>
          <p:cNvPr id="60" name="PlaceHolder 2"/>
          <p:cNvSpPr>
            <a:spLocks noGrp="1"/>
          </p:cNvSpPr>
          <p:nvPr>
            <p:ph/>
          </p:nvPr>
        </p:nvSpPr>
        <p:spPr>
          <a:xfrm>
            <a:off x="2340000" y="2160000"/>
            <a:ext cx="7659720" cy="2274840"/>
          </a:xfrm>
          <a:prstGeom prst="rect">
            <a:avLst/>
          </a:prstGeom>
          <a:noFill/>
          <a:ln w="0">
            <a:noFill/>
          </a:ln>
        </p:spPr>
        <p:txBody>
          <a:bodyPr lIns="90000" tIns="45720" rIns="91440" bIns="45720" anchor="t">
            <a:noAutofit/>
          </a:bodyPr>
          <a:lstStyle/>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Säätiö tukee apurahoin ja palkinnoin tieteitä, kirjallisuutta, taiteita ja kansanvalistusta. </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TAMMIKUUN HAKU: Tammikuussa voi hakea suuret kulttuurihankkeet sekä kaupunki ja kohderahastojen apurahoja.</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ELOKUUN HAKU :  Säätiö myöntää henkilökohtaisia 12. ja 6. kuukauden mittaisia 26 000 ja 13 000 euron suuruisia työskentelyapurahoja tieteeseen ja kulttuuriin yksityishenkilöille. Yhteisöille myönnettävän kohdeapurahan suuruus on enintään 35 000 euroa.</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Myönnettyjä 2023: Nurmeksen Kesämusiikin ja Kesäakatemian kannatusyhdistys ry: Nurmeksen Kesämusiikki 29.6.-7.7.2024 ”Kesäakatemia Kesämusiikissa” – luentoihin työpajoihin ja konserttiesittelyihin. 9000€, Kalliolan Setlementti ry: hankkeen toteuttamiseen: Virtuaalinen 3D-Oppitupa ja työpajasarja haavoittuvassa asemassa oleville.32 000 €, Suomalainen perheteatteri ry: Kymmenen Satujen suojassa -hankkeen toteuttamiseen. 10 000€, Ruokakasvatusyhdistys Ruukku ry: Aistit edellä kestävään syömiseen – tapahtumaan tulevaisuuden ruokakasvatuksesta. 30 000€</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Www.kordelin.fi</a:t>
            </a:r>
            <a:endParaRPr lang="fi-FI" sz="1000" b="0" u="none" strike="noStrike">
              <a:solidFill>
                <a:schemeClr val="dk1"/>
              </a:solidFill>
              <a:uFillTx/>
              <a:latin typeface="Corbel"/>
            </a:endParaRPr>
          </a:p>
        </p:txBody>
      </p:sp>
      <p:sp>
        <p:nvSpPr>
          <p:cNvPr id="4" name="PlaceHolder 3"/>
          <p:cNvSpPr>
            <a:spLocks noGrp="1"/>
          </p:cNvSpPr>
          <p:nvPr>
            <p:ph type="sldNum" idx="6"/>
          </p:nvPr>
        </p:nvSpPr>
        <p:spPr/>
        <p:txBody>
          <a:bodyPr/>
          <a:lstStyle/>
          <a:p>
            <a:fld id="{2C578A3D-E09B-440C-B60E-1B257F4FC0BA}" type="slidenum">
              <a:t>5</a:t>
            </a:fld>
            <a:endParaRPr/>
          </a:p>
        </p:txBody>
      </p:sp>
      <p:sp>
        <p:nvSpPr>
          <p:cNvPr id="5" name="PlaceHolder 4"/>
          <p:cNvSpPr>
            <a:spLocks noGrp="1"/>
          </p:cNvSpPr>
          <p:nvPr>
            <p:ph type="dt" idx="4"/>
          </p:nvPr>
        </p:nvSpPr>
        <p:spPr/>
        <p:txBody>
          <a:bodyPr/>
          <a:lstStyle/>
          <a:p>
            <a:fld id="{22980879-B913-46A1-A4EB-91166B3E4C13}" type="datetime1">
              <a:rPr lang="fi-FI"/>
              <a:t>4.9.2024</a:t>
            </a:fld>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954890" y="99650"/>
            <a:ext cx="8449560" cy="1712160"/>
          </a:xfrm>
          <a:prstGeom prst="rect">
            <a:avLst/>
          </a:prstGeom>
          <a:noFill/>
          <a:ln w="0">
            <a:noFill/>
          </a:ln>
        </p:spPr>
        <p:txBody>
          <a:bodyPr lIns="91440" tIns="45720" rIns="91440" bIns="45720" anchor="ctr">
            <a:noAutofit/>
          </a:bodyPr>
          <a:lstStyle/>
          <a:p>
            <a:pPr marL="216000" indent="0" defTabSz="914400">
              <a:lnSpc>
                <a:spcPct val="100000"/>
              </a:lnSpc>
              <a:buNone/>
            </a:pPr>
            <a:r>
              <a:rPr lang="fi-FI" sz="2800" b="1" u="none" strike="noStrike" dirty="0" err="1">
                <a:solidFill>
                  <a:schemeClr val="lt1"/>
                </a:solidFill>
                <a:uFillTx/>
                <a:latin typeface="Verdana"/>
                <a:ea typeface="Verdana"/>
              </a:rPr>
              <a:t>Minela</a:t>
            </a:r>
            <a:r>
              <a:rPr lang="fi-FI" sz="2800" b="1" u="none" strike="noStrike" dirty="0">
                <a:solidFill>
                  <a:schemeClr val="lt1"/>
                </a:solidFill>
                <a:uFillTx/>
                <a:latin typeface="Verdana"/>
                <a:ea typeface="Verdana"/>
              </a:rPr>
              <a:t>-säätiö</a:t>
            </a:r>
            <a:br>
              <a:rPr sz="5400" dirty="0"/>
            </a:br>
            <a:endParaRPr lang="fi-FI" sz="2800" b="0" u="none" strike="noStrike" dirty="0">
              <a:solidFill>
                <a:schemeClr val="dk1"/>
              </a:solidFill>
              <a:uFillTx/>
              <a:latin typeface="Calibri"/>
            </a:endParaRPr>
          </a:p>
        </p:txBody>
      </p:sp>
      <p:sp>
        <p:nvSpPr>
          <p:cNvPr id="62" name="Tekstiruutu 61"/>
          <p:cNvSpPr txBox="1"/>
          <p:nvPr/>
        </p:nvSpPr>
        <p:spPr>
          <a:xfrm>
            <a:off x="5968800" y="4852080"/>
            <a:ext cx="250920" cy="232560"/>
          </a:xfrm>
          <a:prstGeom prst="rect">
            <a:avLst/>
          </a:prstGeom>
          <a:noFill/>
          <a:ln w="0">
            <a:noFill/>
          </a:ln>
        </p:spPr>
        <p:txBody>
          <a:bodyPr lIns="90000" tIns="45000" rIns="90000" bIns="45000" anchor="t">
            <a:noAutofit/>
          </a:bodyPr>
          <a:lstStyle/>
          <a:p>
            <a:endParaRPr lang="fi-FI" sz="1000" b="0" u="none" strike="noStrike" dirty="0">
              <a:solidFill>
                <a:srgbClr val="FFFFFF"/>
              </a:solidFill>
              <a:uFillTx/>
              <a:latin typeface="Arial"/>
            </a:endParaRPr>
          </a:p>
        </p:txBody>
      </p:sp>
      <p:sp>
        <p:nvSpPr>
          <p:cNvPr id="63" name="Tekstiruutu 62"/>
          <p:cNvSpPr txBox="1"/>
          <p:nvPr/>
        </p:nvSpPr>
        <p:spPr>
          <a:xfrm>
            <a:off x="976330" y="1114480"/>
            <a:ext cx="8100000" cy="4345560"/>
          </a:xfrm>
          <a:prstGeom prst="rect">
            <a:avLst/>
          </a:prstGeom>
          <a:noFill/>
          <a:ln w="0">
            <a:noFill/>
          </a:ln>
        </p:spPr>
        <p:txBody>
          <a:bodyPr lIns="90000" tIns="45000" rIns="90000" bIns="45000" anchor="t">
            <a:noAutofit/>
          </a:bodyPr>
          <a:lstStyle/>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err="1">
                <a:solidFill>
                  <a:schemeClr val="lt1"/>
                </a:solidFill>
                <a:uFillTx/>
                <a:latin typeface="Verdana"/>
                <a:ea typeface="Verdana"/>
              </a:rPr>
              <a:t>Minela</a:t>
            </a:r>
            <a:r>
              <a:rPr lang="fi-FI" sz="1000" b="0" u="none" strike="noStrike" dirty="0">
                <a:solidFill>
                  <a:schemeClr val="lt1"/>
                </a:solidFill>
                <a:uFillTx/>
                <a:latin typeface="Verdana"/>
                <a:ea typeface="Verdana"/>
              </a:rPr>
              <a:t> Säätiön avustuksia jaetaan nuorten liikunta- ja kulttuuriharrastuksiin sekä luovuutta, osaamista ja osallisuutta tukevaan toimintaan. Avustuksia voivat hakea kerhot, yhdistykset ja seurat. Säätiö voi avustaa myös haastavassa taloudellisessa tilanteessa olevia yksittäisiä nuoria. Myöntämämme apurahat yksittäisille henkilöille tai perheille ovat korkeintaan 300 – 900 euroa. Yhteisöille myönnettävät avustukset ovat korkeintaan 5000 euroa.</a:t>
            </a:r>
            <a:endParaRPr lang="fi-FI" sz="1000" b="0" u="none" strike="noStrike" dirty="0">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a:solidFill>
                  <a:schemeClr val="lt1"/>
                </a:solidFill>
                <a:uFillTx/>
                <a:latin typeface="Verdana"/>
                <a:ea typeface="Verdana"/>
              </a:rPr>
              <a:t>Kevään avustushaku järjestetään 1.3-31.3. Painotamme kevään avustushaussa myönnettävissä avustuksissa lasten ja nuorten liikunnallisiin harrastuksiin tehtyjä tukihakemuksia. Avustuspäätökset tehdään ennen juhannusta.</a:t>
            </a:r>
            <a:endParaRPr lang="fi-FI" sz="1000" b="0" u="none" strike="noStrike" dirty="0">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a:solidFill>
                  <a:schemeClr val="lt1"/>
                </a:solidFill>
                <a:uFillTx/>
                <a:latin typeface="Verdana"/>
                <a:ea typeface="Verdana"/>
              </a:rPr>
              <a:t>Syksyn avustushaku järjestetään 1.9-30.9. Painotamme syksyn avustushaussa myönnettävissä avustuksissa lasten ja nuorten kulttuurin harrastamista ja osallisuutta edistäviä tukihakemuksia. Avustuspäätökset tehdään ennen joulua.</a:t>
            </a:r>
            <a:endParaRPr lang="fi-FI" sz="1000" b="0" u="none" strike="noStrike" dirty="0">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a:solidFill>
                  <a:schemeClr val="lt1"/>
                </a:solidFill>
                <a:uFillTx/>
                <a:latin typeface="Verdana"/>
                <a:ea typeface="Verdana"/>
              </a:rPr>
              <a:t>Tukimuodot jaetaan kolmeen eri luokkaan</a:t>
            </a:r>
            <a:endParaRPr lang="fi-FI" sz="1000" b="0" u="none" strike="noStrike" dirty="0">
              <a:solidFill>
                <a:srgbClr val="FFFFFF"/>
              </a:solidFill>
              <a:uFillTx/>
              <a:latin typeface="Arial"/>
            </a:endParaRPr>
          </a:p>
          <a:p>
            <a:pPr marL="360000" defTabSz="914400">
              <a:lnSpc>
                <a:spcPct val="100000"/>
              </a:lnSpc>
              <a:spcBef>
                <a:spcPts val="1191"/>
              </a:spcBef>
              <a:spcAft>
                <a:spcPts val="992"/>
              </a:spcAft>
              <a:buClr>
                <a:srgbClr val="FFFFFF"/>
              </a:buClr>
              <a:buSzPct val="45000"/>
            </a:pPr>
            <a:r>
              <a:rPr lang="fi-FI" sz="1000" b="0" u="none" strike="noStrike" dirty="0">
                <a:solidFill>
                  <a:schemeClr val="lt1"/>
                </a:solidFill>
                <a:uFillTx/>
                <a:latin typeface="Verdana"/>
                <a:ea typeface="Verdana"/>
              </a:rPr>
              <a:t>1. Apurahat</a:t>
            </a:r>
            <a:endParaRPr lang="fi-FI" sz="1000" b="0" u="none" strike="noStrike" dirty="0">
              <a:solidFill>
                <a:srgbClr val="FFFFFF"/>
              </a:solidFill>
              <a:uFillTx/>
              <a:latin typeface="Arial"/>
            </a:endParaRPr>
          </a:p>
          <a:p>
            <a:pPr marL="360000" defTabSz="914400">
              <a:lnSpc>
                <a:spcPct val="100000"/>
              </a:lnSpc>
              <a:spcBef>
                <a:spcPts val="1191"/>
              </a:spcBef>
              <a:spcAft>
                <a:spcPts val="992"/>
              </a:spcAft>
              <a:buClr>
                <a:srgbClr val="FFFFFF"/>
              </a:buClr>
              <a:buSzPct val="45000"/>
            </a:pPr>
            <a:r>
              <a:rPr lang="fi-FI" sz="1000" b="0" u="none" strike="noStrike" dirty="0">
                <a:solidFill>
                  <a:schemeClr val="lt1"/>
                </a:solidFill>
                <a:uFillTx/>
                <a:latin typeface="Verdana"/>
                <a:ea typeface="Verdana"/>
              </a:rPr>
              <a:t>2. Stipendit</a:t>
            </a:r>
            <a:endParaRPr lang="fi-FI" sz="1000" b="0" u="none" strike="noStrike" dirty="0">
              <a:solidFill>
                <a:srgbClr val="FFFFFF"/>
              </a:solidFill>
              <a:uFillTx/>
              <a:latin typeface="Arial"/>
            </a:endParaRPr>
          </a:p>
          <a:p>
            <a:pPr marL="360000" defTabSz="914400">
              <a:lnSpc>
                <a:spcPct val="100000"/>
              </a:lnSpc>
              <a:spcBef>
                <a:spcPts val="1191"/>
              </a:spcBef>
              <a:spcAft>
                <a:spcPts val="992"/>
              </a:spcAft>
              <a:buClr>
                <a:srgbClr val="FFFFFF"/>
              </a:buClr>
              <a:buSzPct val="45000"/>
            </a:pPr>
            <a:r>
              <a:rPr lang="fi-FI" sz="1000" b="0" u="none" strike="noStrike" dirty="0">
                <a:solidFill>
                  <a:schemeClr val="lt1"/>
                </a:solidFill>
                <a:uFillTx/>
                <a:latin typeface="Verdana"/>
                <a:ea typeface="Verdana"/>
              </a:rPr>
              <a:t>3. Avustukset</a:t>
            </a:r>
            <a:endParaRPr lang="fi-FI" sz="1000" b="0" u="none" strike="noStrike" dirty="0">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a:solidFill>
                  <a:schemeClr val="lt1"/>
                </a:solidFill>
                <a:uFillTx/>
                <a:latin typeface="Verdana"/>
                <a:ea typeface="Verdana"/>
              </a:rPr>
              <a:t>Myönnettyjä 2023/2024: Muhoksen Pallo-Salamat ry, </a:t>
            </a:r>
            <a:r>
              <a:rPr lang="fi-FI" sz="1000" b="0" u="none" strike="noStrike" dirty="0" err="1">
                <a:solidFill>
                  <a:schemeClr val="lt1"/>
                </a:solidFill>
                <a:uFillTx/>
                <a:latin typeface="Verdana"/>
                <a:ea typeface="Verdana"/>
              </a:rPr>
              <a:t>MuPS</a:t>
            </a:r>
            <a:r>
              <a:rPr lang="fi-FI" sz="1000" b="0" u="none" strike="noStrike" dirty="0">
                <a:solidFill>
                  <a:schemeClr val="lt1"/>
                </a:solidFill>
                <a:uFillTx/>
                <a:latin typeface="Verdana"/>
                <a:ea typeface="Verdana"/>
              </a:rPr>
              <a:t> ET13-joukkue, Jurvan Liekki Ry, Voimistelu - ja Urheiluseura Taivalkosken Kuohu ry / Koripallojaosto, </a:t>
            </a:r>
            <a:r>
              <a:rPr lang="fi-FI" sz="1000" b="0" u="none" strike="noStrike" dirty="0" err="1">
                <a:solidFill>
                  <a:schemeClr val="lt1"/>
                </a:solidFill>
                <a:uFillTx/>
                <a:latin typeface="Verdana"/>
                <a:ea typeface="Verdana"/>
              </a:rPr>
              <a:t>Ysikaks</a:t>
            </a:r>
            <a:r>
              <a:rPr lang="fi-FI" sz="1000" b="0" u="none" strike="noStrike" dirty="0">
                <a:solidFill>
                  <a:schemeClr val="lt1"/>
                </a:solidFill>
                <a:uFillTx/>
                <a:latin typeface="Verdana"/>
                <a:ea typeface="Verdana"/>
              </a:rPr>
              <a:t>' Nivala ry, </a:t>
            </a:r>
            <a:r>
              <a:rPr lang="fi-FI" sz="1000" b="0" u="none" strike="noStrike" dirty="0" err="1">
                <a:solidFill>
                  <a:schemeClr val="lt1"/>
                </a:solidFill>
                <a:uFillTx/>
                <a:latin typeface="Verdana"/>
                <a:ea typeface="Verdana"/>
              </a:rPr>
              <a:t>SkeittiPaku</a:t>
            </a:r>
            <a:r>
              <a:rPr lang="fi-FI" sz="1000" b="0" u="none" strike="noStrike" dirty="0">
                <a:solidFill>
                  <a:schemeClr val="lt1"/>
                </a:solidFill>
                <a:uFillTx/>
                <a:latin typeface="Verdana"/>
                <a:ea typeface="Verdana"/>
              </a:rPr>
              <a:t>, SJK-juniorit ry / </a:t>
            </a:r>
            <a:r>
              <a:rPr lang="fi-FI" sz="1000" b="0" u="none" strike="noStrike" dirty="0" err="1">
                <a:solidFill>
                  <a:schemeClr val="lt1"/>
                </a:solidFill>
                <a:uFillTx/>
                <a:latin typeface="Verdana"/>
                <a:ea typeface="Verdana"/>
              </a:rPr>
              <a:t>Parajoukkue</a:t>
            </a:r>
            <a:r>
              <a:rPr lang="fi-FI" sz="1000" b="0" u="none" strike="noStrike" dirty="0">
                <a:solidFill>
                  <a:schemeClr val="lt1"/>
                </a:solidFill>
                <a:uFillTx/>
                <a:latin typeface="Verdana"/>
                <a:ea typeface="Verdana"/>
              </a:rPr>
              <a:t>, Pielaveden 4H-yhdistys ry, Lappajärven Veikot Ry,  Kiteen Pallo -90 / D-tytöt, Vihdin Viesti ry / Hiihtojaosto, Etelä-Pohjanmaan Nuorisoseura ry, Luopajärven Nuorisoseura ry, Kyrönmaan 4H-yhdistys, Kuusankosken Teatterin Kannatusyhdistys ry, Vantaan Tanssiopiston tuki ry, Turun Seudun Yksinhuoltajat Ry, Hailuodon 4H-yhdistys, Turun Suurtorin keskiaika ry, Kuurojen Liitto ry. </a:t>
            </a:r>
            <a:r>
              <a:rPr lang="fi-FI" sz="1000" b="0" u="none" strike="noStrike" dirty="0" err="1">
                <a:solidFill>
                  <a:schemeClr val="lt1"/>
                </a:solidFill>
                <a:uFillTx/>
                <a:latin typeface="Verdana"/>
                <a:ea typeface="Verdana"/>
              </a:rPr>
              <a:t>Mister's</a:t>
            </a:r>
            <a:r>
              <a:rPr lang="fi-FI" sz="1000" b="0" u="none" strike="noStrike" dirty="0">
                <a:solidFill>
                  <a:schemeClr val="lt1"/>
                </a:solidFill>
                <a:uFillTx/>
                <a:latin typeface="Verdana"/>
                <a:ea typeface="Verdana"/>
              </a:rPr>
              <a:t> ry, Saarijärven Teatteri Ry. Lappeenrannan kehitysvammaisten tuki ry, Kauhajoen Järvikylän nuorisoseura ry, Yhteisöteatteri Jäänsärkijät, Pohjois-Karjalan musiikkiyhdistys ry. </a:t>
            </a:r>
            <a:endParaRPr lang="fi-FI" sz="1000" b="0" u="none" strike="noStrike" dirty="0">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dirty="0">
                <a:solidFill>
                  <a:schemeClr val="lt1"/>
                </a:solidFill>
                <a:uFillTx/>
                <a:latin typeface="Verdana"/>
                <a:ea typeface="Verdana"/>
              </a:rPr>
              <a:t>Www.minela.fi</a:t>
            </a:r>
            <a:endParaRPr lang="fi-FI" sz="1000" b="0" u="none" strike="noStrike" dirty="0">
              <a:solidFill>
                <a:srgbClr val="FFFFFF"/>
              </a:solidFill>
              <a:uFillTx/>
              <a:latin typeface="Arial"/>
            </a:endParaRPr>
          </a:p>
        </p:txBody>
      </p:sp>
      <p:sp>
        <p:nvSpPr>
          <p:cNvPr id="3" name="PlaceHolder 2"/>
          <p:cNvSpPr>
            <a:spLocks noGrp="1"/>
          </p:cNvSpPr>
          <p:nvPr>
            <p:ph type="sldNum" idx="3"/>
          </p:nvPr>
        </p:nvSpPr>
        <p:spPr/>
        <p:txBody>
          <a:bodyPr/>
          <a:lstStyle/>
          <a:p>
            <a:fld id="{BC6D6679-EECB-4972-A7AB-9EA88966246E}" type="slidenum">
              <a:rPr/>
              <a:t>6</a:t>
            </a:fld>
            <a:endParaRPr/>
          </a:p>
        </p:txBody>
      </p:sp>
      <p:sp>
        <p:nvSpPr>
          <p:cNvPr id="4" name="PlaceHolder 3"/>
          <p:cNvSpPr>
            <a:spLocks noGrp="1"/>
          </p:cNvSpPr>
          <p:nvPr>
            <p:ph type="dt" idx="1"/>
          </p:nvPr>
        </p:nvSpPr>
        <p:spPr/>
        <p:txBody>
          <a:bodyPr/>
          <a:lstStyle/>
          <a:p>
            <a:fld id="{CD02BBD9-A1D0-4ED8-ABD0-28CDA781E31B}" type="datetime1">
              <a:rPr lang="fi-FI"/>
              <a:t>4.9.2024</a:t>
            </a:fld>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1800000" y="651960"/>
            <a:ext cx="8170920" cy="1508040"/>
          </a:xfrm>
          <a:prstGeom prst="rect">
            <a:avLst/>
          </a:prstGeom>
          <a:noFill/>
          <a:ln w="0">
            <a:noFill/>
          </a:ln>
        </p:spPr>
        <p:txBody>
          <a:bodyPr lIns="91440" tIns="45720" rIns="91440" bIns="45720" anchor="ctr">
            <a:noAutofit/>
          </a:bodyPr>
          <a:lstStyle/>
          <a:p>
            <a:pPr indent="0" defTabSz="914400">
              <a:lnSpc>
                <a:spcPct val="90000"/>
              </a:lnSpc>
              <a:spcBef>
                <a:spcPts val="1191"/>
              </a:spcBef>
              <a:spcAft>
                <a:spcPts val="992"/>
              </a:spcAft>
              <a:buNone/>
            </a:pPr>
            <a:r>
              <a:rPr lang="fi-FI" sz="2600" b="1" u="none" strike="noStrike">
                <a:solidFill>
                  <a:schemeClr val="accent1"/>
                </a:solidFill>
                <a:uFillTx/>
                <a:latin typeface="Verdana"/>
                <a:ea typeface="Verdana"/>
                <a:hlinkClick r:id="rId2"/>
              </a:rPr>
              <a:t>STIFTELSEN 7:NDE MARS FONDEN-SÄÄTIÖ</a:t>
            </a:r>
            <a:r>
              <a:rPr lang="fi-FI" sz="2600" b="1" u="none" strike="noStrike">
                <a:solidFill>
                  <a:schemeClr val="accent1"/>
                </a:solidFill>
                <a:uFillTx/>
                <a:latin typeface="Verdana"/>
                <a:ea typeface="Verdana"/>
              </a:rPr>
              <a:t>  </a:t>
            </a:r>
            <a:endParaRPr lang="fi-FI" sz="2600" b="0" u="none" strike="noStrike">
              <a:solidFill>
                <a:schemeClr val="dk1"/>
              </a:solidFill>
              <a:uFillTx/>
              <a:latin typeface="Calibri"/>
            </a:endParaRPr>
          </a:p>
        </p:txBody>
      </p:sp>
      <p:sp>
        <p:nvSpPr>
          <p:cNvPr id="65" name="PlaceHolder 2"/>
          <p:cNvSpPr>
            <a:spLocks noGrp="1"/>
          </p:cNvSpPr>
          <p:nvPr>
            <p:ph/>
          </p:nvPr>
        </p:nvSpPr>
        <p:spPr>
          <a:xfrm>
            <a:off x="2340000" y="2160000"/>
            <a:ext cx="7659720" cy="2274840"/>
          </a:xfrm>
          <a:prstGeom prst="rect">
            <a:avLst/>
          </a:prstGeom>
          <a:noFill/>
          <a:ln w="0">
            <a:noFill/>
          </a:ln>
        </p:spPr>
        <p:txBody>
          <a:bodyPr lIns="90000" tIns="45720" rIns="91440" bIns="45720" anchor="t">
            <a:noAutofit/>
          </a:bodyPr>
          <a:lstStyle/>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Säätiön tarkoituksena on edistää humanitäärisiä ja yleishyödyllisiä pyrkimyksiä. Tarkoituksensa toteuttamiseksi säätiö jakaa avustuksia; vuonna 2023 säätiö jakoi avustusta yhteismäärältään 319.500 euroa. Lisäksi säätiö jakoi avustusta Ukrainalle Unicefin kautta, yhteensä 15.000 euron edestä.</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Säätiö pyrkii tukemaan sosiaalityötä heikommassa asemassa olevien ryhmien hyväksi erityisesti Suomessa ja sen lähialueilla. Säätiö ei tue yksityishenkilöitä. Tieteellistä tutkimusta ei myöskään tueta.</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Säätiö on päättänyt apurahojen myöntämisessä kiinnittää erityistä huomiota lapsiin ja nuoriin, vuosina 2023-2028 erityisesti edistääkseen nuorten hyvinvointia.</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Hakuaika: Vuoden 2024 päättyy 31.1.2024</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rPr>
              <a:t>Myönnettyjä 2023: Aivoliiton Pirkanmaan AVH-yhdistys ry. Vertaistuen ja aivoverenkiertohäiriöön sairastuneiden ohjaustoiminnan kehittäminen 2 000 €, Sanaratas ry: Kesäisen Salainen puutarha -teemaisen sanataideleirinjärjestämiseen suomenkielisille ja monikielisille 3-16-vuotiaille lapsille Joensuun keskustassa 2 000 €, Etelä- Kymenlaakson CP- yhdistys ry:  Yleisen hyvinvoinnin tukeminen ja edistäminen. Vertaistuellista toiminnan järjestämistä 1 000 €, FinFami Österbotten r.f.: Verksamhet för ungdomar och unga vuxna anhöriga till personer med psykisk ohälsa 2 000 €, KRIS Satakunta ry:  Päihderiippuvuudesta toipuvien ja rikostaustaisten henkilöiden voimaantumisen, luontoyhteyden ja yhteisöllisyyden vahvistaminen erämaaleirin avulla 2 000 €, Heinolan NMKY ry: Kesäliiga – ilmainen harrastus lapsille koko kesäksi 1 500 €, Ilomantsin 4H-yhdistys ry:  Syrjäytymisvaarassa olevien nuorten taidepaja-toiminnankäynnistäminen 1 000 €, Pohjois-Karjalan munuais- ja maksayhdistys: Pohjois-Karjalan munuais- ja maksayhdistyksen toiminnan turvaaminen. Uusien aktiivijäsenien hankinta 500 €.</a:t>
            </a:r>
            <a:endParaRPr lang="fi-FI" sz="1000" b="0" u="none" strike="noStrike">
              <a:solidFill>
                <a:schemeClr val="dk1"/>
              </a:solidFill>
              <a:uFillTx/>
              <a:latin typeface="Corbel"/>
            </a:endParaRPr>
          </a:p>
          <a:p>
            <a:pPr marL="216000" indent="-216000" defTabSz="914400">
              <a:lnSpc>
                <a:spcPct val="90000"/>
              </a:lnSpc>
              <a:spcBef>
                <a:spcPts val="1191"/>
              </a:spcBef>
              <a:spcAft>
                <a:spcPts val="992"/>
              </a:spcAft>
              <a:buClr>
                <a:srgbClr val="000000"/>
              </a:buClr>
              <a:buSzPct val="45000"/>
              <a:buFont typeface="Wingdings" charset="2"/>
              <a:buChar char=""/>
              <a:tabLst>
                <a:tab pos="0" algn="l"/>
              </a:tabLst>
            </a:pPr>
            <a:r>
              <a:rPr lang="fi-FI" sz="1000" b="0" u="none" strike="noStrike">
                <a:solidFill>
                  <a:schemeClr val="dk1"/>
                </a:solidFill>
                <a:uFillTx/>
                <a:latin typeface="Verdana"/>
                <a:hlinkClick r:id="rId3"/>
              </a:rPr>
              <a:t>Www.sjundemars.fi</a:t>
            </a:r>
            <a:endParaRPr lang="fi-FI" sz="1000" b="0" u="none" strike="noStrike">
              <a:solidFill>
                <a:schemeClr val="dk1"/>
              </a:solidFill>
              <a:uFillTx/>
              <a:latin typeface="Corbel"/>
            </a:endParaRPr>
          </a:p>
        </p:txBody>
      </p:sp>
      <p:sp>
        <p:nvSpPr>
          <p:cNvPr id="4" name="PlaceHolder 3"/>
          <p:cNvSpPr>
            <a:spLocks noGrp="1"/>
          </p:cNvSpPr>
          <p:nvPr>
            <p:ph type="sldNum" idx="6"/>
          </p:nvPr>
        </p:nvSpPr>
        <p:spPr/>
        <p:txBody>
          <a:bodyPr/>
          <a:lstStyle/>
          <a:p>
            <a:fld id="{D4CD8E78-C428-4CA1-A43C-331E8BAE1BB6}" type="slidenum">
              <a:t>7</a:t>
            </a:fld>
            <a:endParaRPr/>
          </a:p>
        </p:txBody>
      </p:sp>
      <p:sp>
        <p:nvSpPr>
          <p:cNvPr id="5" name="PlaceHolder 4"/>
          <p:cNvSpPr>
            <a:spLocks noGrp="1"/>
          </p:cNvSpPr>
          <p:nvPr>
            <p:ph type="dt" idx="4"/>
          </p:nvPr>
        </p:nvSpPr>
        <p:spPr/>
        <p:txBody>
          <a:bodyPr/>
          <a:lstStyle/>
          <a:p>
            <a:fld id="{33AB9C96-9BFE-4E2E-9F8A-EBC7AE2B21DA}" type="datetime1">
              <a:rPr lang="fi-FI"/>
              <a:t>4.9.2024</a:t>
            </a:fld>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910440" y="360000"/>
            <a:ext cx="8449560" cy="1712160"/>
          </a:xfrm>
          <a:prstGeom prst="rect">
            <a:avLst/>
          </a:prstGeom>
          <a:noFill/>
          <a:ln w="0">
            <a:noFill/>
          </a:ln>
        </p:spPr>
        <p:txBody>
          <a:bodyPr lIns="91440" tIns="45720" rIns="91440" bIns="45720" anchor="ctr">
            <a:noAutofit/>
          </a:bodyPr>
          <a:lstStyle/>
          <a:p>
            <a:pPr marL="216000" indent="0" defTabSz="914400">
              <a:lnSpc>
                <a:spcPct val="100000"/>
              </a:lnSpc>
              <a:buNone/>
            </a:pPr>
            <a:r>
              <a:rPr lang="fi-FI" sz="2800" b="1" u="none" strike="noStrike">
                <a:solidFill>
                  <a:schemeClr val="lt1"/>
                </a:solidFill>
                <a:uFillTx/>
                <a:latin typeface="Verdana"/>
                <a:ea typeface="Verdana"/>
              </a:rPr>
              <a:t>Hyvinvointialueen avustukset</a:t>
            </a:r>
            <a:br>
              <a:rPr sz="5400"/>
            </a:br>
            <a:endParaRPr lang="fi-FI" sz="2800" b="0" u="none" strike="noStrike">
              <a:solidFill>
                <a:schemeClr val="dk1"/>
              </a:solidFill>
              <a:uFillTx/>
              <a:latin typeface="Calibri"/>
            </a:endParaRPr>
          </a:p>
        </p:txBody>
      </p:sp>
      <p:sp>
        <p:nvSpPr>
          <p:cNvPr id="67" name="Tekstiruutu 66"/>
          <p:cNvSpPr txBox="1"/>
          <p:nvPr/>
        </p:nvSpPr>
        <p:spPr>
          <a:xfrm>
            <a:off x="1080000" y="1440000"/>
            <a:ext cx="8100000" cy="2880000"/>
          </a:xfrm>
          <a:prstGeom prst="rect">
            <a:avLst/>
          </a:prstGeom>
          <a:noFill/>
          <a:ln w="0">
            <a:noFill/>
          </a:ln>
        </p:spPr>
        <p:txBody>
          <a:bodyPr lIns="90000" tIns="45000" rIns="90000" bIns="45000" anchor="t">
            <a:noAutofit/>
          </a:bodyPr>
          <a:lstStyle/>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Hyvinvointialue avustaa alueen lakisääteisiä tehtäviä tukevia ja täydentäviä järjestölähtöistä toimintaa, joka pitää sisällään sote-palveluiden kiinteän tukitoiminnan, hyvinvointialueen asiakkaiden terveyttä ja hyvinvointia edistävän toiminnan kuten vertaistuen, neuvonnan ja ohjauksen silloin kun toiminta on alueellisesti kattavaa tai ylikunnallista. </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Sote-palvelujen kiinteä tukitoiminta, Ikääntyneiden kotona asumisen tuki, Kriisi- ja väkivaltatyö, Terveysneuvonta, Seksuaali- ja sukupuolivähemmistöihin kuuluvien seksuaaliterapia, Kehitysvammaisten toimintakyvyn tuki, Etsivä työ, Sosiaalinen kuntoutus (pl. Nuoret), Pelastusala, Potilas-, vammais-, omais- ja kriisityötä tekevien järjestöjen toiminta (vertaistuki, neuvonta ja ohjaus), Mielenterveyskuntoutujien tuki, Päihdeongelmaisten tuki, Sote-järjestöjen verkostojärjestö</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Avustusta voidaan myöntää hakijalle, jonka kotipaikka ja toiminta ovat  Etelä-Pohjanmaalla tai jonka säännöllinen toiminta sijoittuu Etelä-Pohjanmaan alueelle.</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Hakuaika vuonna 2023 lokakuun loppuun, vuoden 2024 tietoja ei löytynyt</a:t>
            </a:r>
            <a:endParaRPr lang="fi-FI" sz="1000" b="0" u="none" strike="noStrike">
              <a:solidFill>
                <a:srgbClr val="FFFFFF"/>
              </a:solidFill>
              <a:uFillTx/>
              <a:latin typeface="Arial"/>
            </a:endParaRPr>
          </a:p>
          <a:p>
            <a:pPr marL="216000" indent="-216000" defTabSz="914400">
              <a:lnSpc>
                <a:spcPct val="100000"/>
              </a:lnSpc>
              <a:spcBef>
                <a:spcPts val="1191"/>
              </a:spcBef>
              <a:spcAft>
                <a:spcPts val="992"/>
              </a:spcAft>
              <a:buClr>
                <a:srgbClr val="FFFFFF"/>
              </a:buClr>
              <a:buSzPct val="45000"/>
              <a:buFont typeface="Wingdings" charset="2"/>
              <a:buChar char=""/>
            </a:pPr>
            <a:r>
              <a:rPr lang="fi-FI" sz="1000" b="0" u="none" strike="noStrike">
                <a:solidFill>
                  <a:schemeClr val="lt1"/>
                </a:solidFill>
                <a:uFillTx/>
                <a:latin typeface="Verdana"/>
                <a:ea typeface="Verdana"/>
              </a:rPr>
              <a:t>Lisätietoja: Hyvaep.fi uutis- ja tiedotearkistoissa (esim. googlaamalla löytyy). </a:t>
            </a:r>
            <a:endParaRPr lang="fi-FI" sz="1000" b="0" u="none" strike="noStrike">
              <a:solidFill>
                <a:srgbClr val="FFFFFF"/>
              </a:solidFill>
              <a:uFillTx/>
              <a:latin typeface="Arial"/>
            </a:endParaRPr>
          </a:p>
        </p:txBody>
      </p:sp>
      <p:sp>
        <p:nvSpPr>
          <p:cNvPr id="3" name="PlaceHolder 2"/>
          <p:cNvSpPr>
            <a:spLocks noGrp="1"/>
          </p:cNvSpPr>
          <p:nvPr>
            <p:ph type="sldNum" idx="3"/>
          </p:nvPr>
        </p:nvSpPr>
        <p:spPr/>
        <p:txBody>
          <a:bodyPr/>
          <a:lstStyle/>
          <a:p>
            <a:fld id="{037CD074-C999-4B5F-B37A-9D13ADCFC16A}" type="slidenum">
              <a:t>8</a:t>
            </a:fld>
            <a:endParaRPr/>
          </a:p>
        </p:txBody>
      </p:sp>
      <p:sp>
        <p:nvSpPr>
          <p:cNvPr id="4" name="PlaceHolder 3"/>
          <p:cNvSpPr>
            <a:spLocks noGrp="1"/>
          </p:cNvSpPr>
          <p:nvPr>
            <p:ph type="dt" idx="1"/>
          </p:nvPr>
        </p:nvSpPr>
        <p:spPr/>
        <p:txBody>
          <a:bodyPr/>
          <a:lstStyle/>
          <a:p>
            <a:fld id="{9166F5E1-B2FD-4E94-86DF-C91D48034646}" type="datetime1">
              <a:rPr lang="fi-FI"/>
              <a:t>4.9.2024</a:t>
            </a:fld>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2520000" y="1527840"/>
            <a:ext cx="8449560" cy="1172160"/>
          </a:xfrm>
          <a:prstGeom prst="rect">
            <a:avLst/>
          </a:prstGeom>
          <a:noFill/>
          <a:ln w="0">
            <a:noFill/>
          </a:ln>
        </p:spPr>
        <p:txBody>
          <a:bodyPr lIns="91440" tIns="45720" rIns="91440" bIns="45720" anchor="ctr">
            <a:noAutofit/>
          </a:bodyPr>
          <a:lstStyle/>
          <a:p>
            <a:pPr marL="216000" indent="0" defTabSz="914400">
              <a:lnSpc>
                <a:spcPct val="100000"/>
              </a:lnSpc>
              <a:buNone/>
            </a:pPr>
            <a:r>
              <a:rPr lang="fi-FI" sz="4000" b="1" u="none" strike="noStrike">
                <a:solidFill>
                  <a:srgbClr val="3E6049"/>
                </a:solidFill>
                <a:uFillTx/>
                <a:latin typeface="Verdana"/>
                <a:ea typeface="Verdana"/>
              </a:rPr>
              <a:t>Näitä ja muita</a:t>
            </a:r>
            <a:br>
              <a:rPr sz="5400"/>
            </a:br>
            <a:endParaRPr lang="fi-FI" sz="4000" b="0" u="none" strike="noStrike">
              <a:solidFill>
                <a:srgbClr val="3E6049"/>
              </a:solidFill>
              <a:uFillTx/>
              <a:latin typeface="Calibri"/>
            </a:endParaRPr>
          </a:p>
        </p:txBody>
      </p:sp>
      <p:sp>
        <p:nvSpPr>
          <p:cNvPr id="69" name="Tekstiruutu 68"/>
          <p:cNvSpPr txBox="1"/>
          <p:nvPr/>
        </p:nvSpPr>
        <p:spPr>
          <a:xfrm>
            <a:off x="2700000" y="2499480"/>
            <a:ext cx="8100000" cy="146052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fi-FI" sz="1500" b="0" u="none" strike="noStrike">
                <a:solidFill>
                  <a:srgbClr val="3E6049"/>
                </a:solidFill>
                <a:uFillTx/>
                <a:latin typeface="Verdana"/>
                <a:ea typeface="Verdana"/>
              </a:rPr>
              <a:t>Yhdistysyhteistyo.fi → tukea yhdistyksille → apua ja ohjeita järjestötoimintaan</a:t>
            </a:r>
            <a:endParaRPr lang="fi-FI" sz="1500" b="0" u="none" strike="noStrike">
              <a:solidFill>
                <a:srgbClr val="3E6049"/>
              </a:solidFill>
              <a:uFillTx/>
              <a:latin typeface="Arial"/>
            </a:endParaRPr>
          </a:p>
          <a:p>
            <a:pPr marL="216000" indent="-216000">
              <a:buClr>
                <a:srgbClr val="000000"/>
              </a:buClr>
              <a:buSzPct val="45000"/>
              <a:buFont typeface="Wingdings" charset="2"/>
              <a:buChar char=""/>
            </a:pPr>
            <a:r>
              <a:rPr lang="fi-FI" sz="1500" b="0" u="none" strike="noStrike">
                <a:solidFill>
                  <a:srgbClr val="3E6049"/>
                </a:solidFill>
                <a:uFillTx/>
                <a:latin typeface="Verdana"/>
                <a:ea typeface="Verdana"/>
              </a:rPr>
              <a:t>Google!</a:t>
            </a:r>
            <a:endParaRPr lang="fi-FI" sz="1500" b="0" u="none" strike="noStrike">
              <a:solidFill>
                <a:srgbClr val="3E6049"/>
              </a:solidFill>
              <a:uFillTx/>
              <a:latin typeface="Arial"/>
            </a:endParaRPr>
          </a:p>
          <a:p>
            <a:pPr marL="216000" indent="-216000">
              <a:buClr>
                <a:srgbClr val="000000"/>
              </a:buClr>
              <a:buSzPct val="45000"/>
              <a:buFont typeface="Wingdings" charset="2"/>
              <a:buChar char=""/>
            </a:pPr>
            <a:r>
              <a:rPr lang="fi-FI" sz="1500" b="0" u="none" strike="noStrike">
                <a:solidFill>
                  <a:srgbClr val="3E6049"/>
                </a:solidFill>
                <a:uFillTx/>
                <a:latin typeface="Verdana"/>
                <a:ea typeface="Verdana"/>
              </a:rPr>
              <a:t>Kansalaisyhteiskunta.fi </a:t>
            </a:r>
            <a:endParaRPr lang="fi-FI" sz="1500" b="0" u="none" strike="noStrike">
              <a:solidFill>
                <a:srgbClr val="3E6049"/>
              </a:solidFill>
              <a:uFillTx/>
              <a:latin typeface="Arial"/>
            </a:endParaRPr>
          </a:p>
          <a:p>
            <a:pPr marL="216000" indent="-216000">
              <a:buClr>
                <a:srgbClr val="000000"/>
              </a:buClr>
              <a:buSzPct val="45000"/>
              <a:buFont typeface="Wingdings" charset="2"/>
              <a:buChar char=""/>
            </a:pPr>
            <a:r>
              <a:rPr lang="fi-FI" sz="1500" b="0" u="none" strike="noStrike">
                <a:solidFill>
                  <a:srgbClr val="3E6049"/>
                </a:solidFill>
                <a:uFillTx/>
                <a:latin typeface="Verdana"/>
                <a:ea typeface="Verdana"/>
              </a:rPr>
              <a:t>Kotiseutuliitto.fi</a:t>
            </a:r>
            <a:endParaRPr lang="fi-FI" sz="1500" b="0" u="none" strike="noStrike">
              <a:solidFill>
                <a:srgbClr val="3E6049"/>
              </a:solidFill>
              <a:uFillTx/>
              <a:latin typeface="Arial"/>
            </a:endParaRPr>
          </a:p>
          <a:p>
            <a:pPr marL="216000" indent="-216000">
              <a:buClr>
                <a:srgbClr val="000000"/>
              </a:buClr>
              <a:buSzPct val="45000"/>
              <a:buFont typeface="Wingdings" charset="2"/>
              <a:buChar char=""/>
            </a:pPr>
            <a:endParaRPr lang="fi-FI" sz="1000" b="0" u="none" strike="noStrike">
              <a:solidFill>
                <a:srgbClr val="3E6049"/>
              </a:solidFill>
              <a:uFillTx/>
              <a:latin typeface="Arial"/>
            </a:endParaRPr>
          </a:p>
        </p:txBody>
      </p:sp>
      <p:sp>
        <p:nvSpPr>
          <p:cNvPr id="3" name="PlaceHolder 2"/>
          <p:cNvSpPr>
            <a:spLocks noGrp="1"/>
          </p:cNvSpPr>
          <p:nvPr>
            <p:ph type="sldNum" idx="6"/>
          </p:nvPr>
        </p:nvSpPr>
        <p:spPr/>
        <p:txBody>
          <a:bodyPr/>
          <a:lstStyle/>
          <a:p>
            <a:fld id="{8BEC8A75-20F0-4FAE-A51E-C286F70FB9ED}" type="slidenum">
              <a:t>9</a:t>
            </a:fld>
            <a:endParaRPr/>
          </a:p>
        </p:txBody>
      </p:sp>
      <p:sp>
        <p:nvSpPr>
          <p:cNvPr id="4" name="PlaceHolder 3"/>
          <p:cNvSpPr>
            <a:spLocks noGrp="1"/>
          </p:cNvSpPr>
          <p:nvPr>
            <p:ph type="dt" idx="4"/>
          </p:nvPr>
        </p:nvSpPr>
        <p:spPr/>
        <p:txBody>
          <a:bodyPr/>
          <a:lstStyle/>
          <a:p>
            <a:fld id="{08ECF80B-DEBA-4720-9C01-45F55125A417}" type="datetime1">
              <a:rPr lang="fi-FI"/>
              <a:t>4.9.2024</a:t>
            </a:fld>
            <a:endParaRPr lang="fi-FI"/>
          </a:p>
        </p:txBody>
      </p:sp>
    </p:spTree>
  </p:cSld>
  <p:clrMapOvr>
    <a:masterClrMapping/>
  </p:clrMapOvr>
</p:sld>
</file>

<file path=ppt/theme/theme1.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Office-teema">
  <a:themeElements>
    <a:clrScheme name="Kauhava Office">
      <a:dk1>
        <a:srgbClr val="3E6049"/>
      </a:dk1>
      <a:lt1>
        <a:srgbClr val="ECEEF0"/>
      </a:lt1>
      <a:dk2>
        <a:srgbClr val="2D2E2B"/>
      </a:dk2>
      <a:lt2>
        <a:srgbClr val="FECA2F"/>
      </a:lt2>
      <a:accent1>
        <a:srgbClr val="426150"/>
      </a:accent1>
      <a:accent2>
        <a:srgbClr val="EA5045"/>
      </a:accent2>
      <a:accent3>
        <a:srgbClr val="4F5C59"/>
      </a:accent3>
      <a:accent4>
        <a:srgbClr val="879797"/>
      </a:accent4>
      <a:accent5>
        <a:srgbClr val="403C90"/>
      </a:accent5>
      <a:accent6>
        <a:srgbClr val="2D2E2B"/>
      </a:accent6>
      <a:hlink>
        <a:srgbClr val="403C90"/>
      </a:hlink>
      <a:folHlink>
        <a:srgbClr val="2D2E2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1593</Words>
  <Application>Microsoft Office PowerPoint</Application>
  <PresentationFormat>Laajakuva</PresentationFormat>
  <Paragraphs>77</Paragraphs>
  <Slides>9</Slides>
  <Notes>0</Notes>
  <HiddenSlides>0</HiddenSlides>
  <MMClips>0</MMClips>
  <ScaleCrop>false</ScaleCrop>
  <HeadingPairs>
    <vt:vector size="6" baseType="variant">
      <vt:variant>
        <vt:lpstr>Käytetyt fontit</vt:lpstr>
      </vt:variant>
      <vt:variant>
        <vt:i4>7</vt:i4>
      </vt:variant>
      <vt:variant>
        <vt:lpstr>Teema</vt:lpstr>
      </vt:variant>
      <vt:variant>
        <vt:i4>7</vt:i4>
      </vt:variant>
      <vt:variant>
        <vt:lpstr>Dian otsikot</vt:lpstr>
      </vt:variant>
      <vt:variant>
        <vt:i4>9</vt:i4>
      </vt:variant>
    </vt:vector>
  </HeadingPairs>
  <TitlesOfParts>
    <vt:vector size="23" baseType="lpstr">
      <vt:lpstr>Arial</vt:lpstr>
      <vt:lpstr>Calibri</vt:lpstr>
      <vt:lpstr>Corbel</vt:lpstr>
      <vt:lpstr>Symbol</vt:lpstr>
      <vt:lpstr>Times New Roman</vt:lpstr>
      <vt:lpstr>Verdana</vt:lpstr>
      <vt:lpstr>Wingdings</vt:lpstr>
      <vt:lpstr>Office-teema</vt:lpstr>
      <vt:lpstr>Office-teema</vt:lpstr>
      <vt:lpstr>Office-teema</vt:lpstr>
      <vt:lpstr>Office-teema</vt:lpstr>
      <vt:lpstr>Office-teema</vt:lpstr>
      <vt:lpstr>Office-teema</vt:lpstr>
      <vt:lpstr>Office-teema</vt:lpstr>
      <vt:lpstr>Avustuksia toimintaan</vt:lpstr>
      <vt:lpstr>Suomen kulttuurirahasto, EP:n rahasto Hakuaika 20.1.-7.2.2025 </vt:lpstr>
      <vt:lpstr>TAIKE</vt:lpstr>
      <vt:lpstr>Alli Paasikiven säätiö, haku 16.9.-2.10.2024 </vt:lpstr>
      <vt:lpstr>Alfred Kordelinin rahasto</vt:lpstr>
      <vt:lpstr>Minela-säätiö </vt:lpstr>
      <vt:lpstr>STIFTELSEN 7:NDE MARS FONDEN-SÄÄTIÖ  </vt:lpstr>
      <vt:lpstr>Hyvinvointialueen avustukset </vt:lpstr>
      <vt:lpstr>Näitä ja muita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
  <dc:description/>
  <cp:lastModifiedBy>Laura Kivimäki</cp:lastModifiedBy>
  <cp:revision>3</cp:revision>
  <dcterms:created xsi:type="dcterms:W3CDTF">2024-09-03T09:16:27Z</dcterms:created>
  <dcterms:modified xsi:type="dcterms:W3CDTF">2024-09-04T09:13:30Z</dcterms:modified>
  <dc:language>fi-FI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Laajakuva</vt:lpwstr>
  </property>
  <property fmtid="{D5CDD505-2E9C-101B-9397-08002B2CF9AE}" pid="3" name="Slides">
    <vt:r8>7</vt:r8>
  </property>
</Properties>
</file>